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4" r:id="rId7"/>
  </p:sldMasterIdLst>
  <p:notesMasterIdLst>
    <p:notesMasterId r:id="rId62"/>
  </p:notesMasterIdLst>
  <p:handoutMasterIdLst>
    <p:handoutMasterId r:id="rId63"/>
  </p:handoutMasterIdLst>
  <p:sldIdLst>
    <p:sldId id="1393" r:id="rId8"/>
    <p:sldId id="1411" r:id="rId9"/>
    <p:sldId id="1412" r:id="rId10"/>
    <p:sldId id="1413" r:id="rId11"/>
    <p:sldId id="1419" r:id="rId12"/>
    <p:sldId id="1415" r:id="rId13"/>
    <p:sldId id="1416" r:id="rId14"/>
    <p:sldId id="1417" r:id="rId15"/>
    <p:sldId id="1418" r:id="rId16"/>
    <p:sldId id="1430" r:id="rId17"/>
    <p:sldId id="1420" r:id="rId18"/>
    <p:sldId id="1431" r:id="rId19"/>
    <p:sldId id="1432" r:id="rId20"/>
    <p:sldId id="1422" r:id="rId21"/>
    <p:sldId id="1423" r:id="rId22"/>
    <p:sldId id="1424" r:id="rId23"/>
    <p:sldId id="1425" r:id="rId24"/>
    <p:sldId id="1426" r:id="rId25"/>
    <p:sldId id="1427" r:id="rId26"/>
    <p:sldId id="1428" r:id="rId27"/>
    <p:sldId id="1429" r:id="rId28"/>
    <p:sldId id="1421" r:id="rId29"/>
    <p:sldId id="1372" r:id="rId30"/>
    <p:sldId id="1362" r:id="rId31"/>
    <p:sldId id="1320" r:id="rId32"/>
    <p:sldId id="1395" r:id="rId33"/>
    <p:sldId id="1375" r:id="rId34"/>
    <p:sldId id="1377" r:id="rId35"/>
    <p:sldId id="1364" r:id="rId36"/>
    <p:sldId id="1323" r:id="rId37"/>
    <p:sldId id="1378" r:id="rId38"/>
    <p:sldId id="1370" r:id="rId39"/>
    <p:sldId id="1365" r:id="rId40"/>
    <p:sldId id="1324" r:id="rId41"/>
    <p:sldId id="1325" r:id="rId42"/>
    <p:sldId id="1405" r:id="rId43"/>
    <p:sldId id="1326" r:id="rId44"/>
    <p:sldId id="1394" r:id="rId45"/>
    <p:sldId id="1402" r:id="rId46"/>
    <p:sldId id="1403" r:id="rId47"/>
    <p:sldId id="1410" r:id="rId48"/>
    <p:sldId id="1380" r:id="rId49"/>
    <p:sldId id="1381" r:id="rId50"/>
    <p:sldId id="1396" r:id="rId51"/>
    <p:sldId id="1379" r:id="rId52"/>
    <p:sldId id="1385" r:id="rId53"/>
    <p:sldId id="1386" r:id="rId54"/>
    <p:sldId id="1387" r:id="rId55"/>
    <p:sldId id="1388" r:id="rId56"/>
    <p:sldId id="1389" r:id="rId57"/>
    <p:sldId id="1390" r:id="rId58"/>
    <p:sldId id="1391" r:id="rId59"/>
    <p:sldId id="1407" r:id="rId60"/>
    <p:sldId id="1392"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2016 Template Light" id="{A073DAE3-B461-442F-A3D3-6642BD875E45}">
          <p14:sldIdLst>
            <p14:sldId id="1393"/>
            <p14:sldId id="1411"/>
            <p14:sldId id="1412"/>
            <p14:sldId id="1413"/>
            <p14:sldId id="1419"/>
            <p14:sldId id="1415"/>
            <p14:sldId id="1416"/>
            <p14:sldId id="1417"/>
            <p14:sldId id="1418"/>
            <p14:sldId id="1430"/>
            <p14:sldId id="1420"/>
            <p14:sldId id="1431"/>
            <p14:sldId id="1432"/>
            <p14:sldId id="1422"/>
            <p14:sldId id="1423"/>
            <p14:sldId id="1424"/>
            <p14:sldId id="1425"/>
            <p14:sldId id="1426"/>
            <p14:sldId id="1427"/>
            <p14:sldId id="1428"/>
            <p14:sldId id="1429"/>
            <p14:sldId id="1421"/>
            <p14:sldId id="1372"/>
            <p14:sldId id="1362"/>
            <p14:sldId id="1320"/>
            <p14:sldId id="1395"/>
            <p14:sldId id="1375"/>
            <p14:sldId id="1377"/>
            <p14:sldId id="1364"/>
            <p14:sldId id="1323"/>
            <p14:sldId id="1378"/>
            <p14:sldId id="1370"/>
            <p14:sldId id="1365"/>
            <p14:sldId id="1324"/>
            <p14:sldId id="1325"/>
            <p14:sldId id="1405"/>
            <p14:sldId id="1326"/>
          </p14:sldIdLst>
        </p14:section>
        <p14:section name="Microsoft 2016 Template Dark" id="{361DECE0-D7F3-4586-A791-C8E5092BB79E}">
          <p14:sldIdLst>
            <p14:sldId id="1394"/>
            <p14:sldId id="1402"/>
            <p14:sldId id="1403"/>
            <p14:sldId id="1410"/>
            <p14:sldId id="1380"/>
            <p14:sldId id="1381"/>
            <p14:sldId id="1396"/>
            <p14:sldId id="1379"/>
            <p14:sldId id="1385"/>
            <p14:sldId id="1386"/>
            <p14:sldId id="1387"/>
            <p14:sldId id="1388"/>
            <p14:sldId id="1389"/>
            <p14:sldId id="1390"/>
            <p14:sldId id="1391"/>
            <p14:sldId id="1407"/>
            <p14:sldId id="13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4BACC6"/>
    <a:srgbClr val="292929"/>
    <a:srgbClr val="FFFFFF"/>
    <a:srgbClr val="BAD80A"/>
    <a:srgbClr val="A80000"/>
    <a:srgbClr val="5C2D91"/>
    <a:srgbClr val="107C10"/>
    <a:srgbClr val="0000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6215" autoAdjust="0"/>
  </p:normalViewPr>
  <p:slideViewPr>
    <p:cSldViewPr>
      <p:cViewPr varScale="1">
        <p:scale>
          <a:sx n="122" d="100"/>
          <a:sy n="122" d="100"/>
        </p:scale>
        <p:origin x="90"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9/23/2016 10:18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9/23/2016 10:18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9/23/2016 10:18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238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5357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9/23/2016 10:18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9/23/2016 10:18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03928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835967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9/23/2016 10:18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8785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resources can be found at the links on this slide!</a:t>
            </a: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9/23/2016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7910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9/23/2016 10:18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525814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43273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9/23/2016 10:18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976140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95680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solidFill>
                  <a:prstClr val="black"/>
                </a:solidFill>
              </a:rPr>
              <a:pPr/>
              <a:t>9/23/2016 10:18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97683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45313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738000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583118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9/23/2016 10:18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586516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9/23/2016 10:18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64944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288520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9/23/2016 10:18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798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9/23/2016 10:18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098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9/23/2016 10:18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216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1340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53B9473-204C-4147-A2E0-C3E143278840}" type="datetime8">
              <a:rPr lang="en-US" smtClean="0"/>
              <a:t>9/23/2016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27</a:t>
            </a:fld>
            <a:endParaRPr lang="en-US" dirty="0"/>
          </a:p>
        </p:txBody>
      </p:sp>
    </p:spTree>
    <p:extLst>
      <p:ext uri="{BB962C8B-B14F-4D97-AF65-F5344CB8AC3E}">
        <p14:creationId xmlns:p14="http://schemas.microsoft.com/office/powerpoint/2010/main" val="33057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04347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870838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9/23/2016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056561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9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048568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74639" y="171184"/>
            <a:ext cx="11612816" cy="1165754"/>
          </a:xfrm>
        </p:spPr>
        <p:txBody>
          <a:bodyPr/>
          <a:lstStyle/>
          <a:p>
            <a:r>
              <a:rPr lang="en-US" dirty="0"/>
              <a:t>Click to edit Master title style</a:t>
            </a:r>
          </a:p>
        </p:txBody>
      </p:sp>
      <p:sp>
        <p:nvSpPr>
          <p:cNvPr id="3" name="Content Placeholder 2"/>
          <p:cNvSpPr>
            <a:spLocks noGrp="1"/>
          </p:cNvSpPr>
          <p:nvPr>
            <p:ph idx="1"/>
          </p:nvPr>
        </p:nvSpPr>
        <p:spPr>
          <a:xfrm>
            <a:off x="274639" y="1485604"/>
            <a:ext cx="11612816" cy="5303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760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91753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74639" y="171184"/>
            <a:ext cx="11192828" cy="1165754"/>
          </a:xfrm>
        </p:spPr>
        <p:txBody>
          <a:bodyPr/>
          <a:lstStyle/>
          <a:p>
            <a:r>
              <a:rPr lang="en-US"/>
              <a:t>Click to edit Master title style</a:t>
            </a:r>
          </a:p>
        </p:txBody>
      </p:sp>
    </p:spTree>
    <p:extLst>
      <p:ext uri="{BB962C8B-B14F-4D97-AF65-F5344CB8AC3E}">
        <p14:creationId xmlns:p14="http://schemas.microsoft.com/office/powerpoint/2010/main" val="101171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theme" Target="../theme/theme4.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7"/>
            <a:ext cx="11192828" cy="116575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9212636"/>
      </p:ext>
    </p:extLst>
  </p:cSld>
  <p:clrMap bg1="dk1" tx1="lt1" bg2="dk2" tx2="lt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Lst>
  <p:txStyles>
    <p:titleStyle>
      <a:lvl1pPr algn="l" defTabSz="932742" rtl="0" eaLnBrk="1" latinLnBrk="0" hangingPunct="1">
        <a:lnSpc>
          <a:spcPct val="90000"/>
        </a:lnSpc>
        <a:spcBef>
          <a:spcPct val="0"/>
        </a:spcBef>
        <a:buNone/>
        <a:defRPr lang="en-US" sz="4800" b="0" kern="1200" cap="none" spc="-102"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66310" indent="-466310" algn="l" defTabSz="1243493" rtl="0" eaLnBrk="1" latinLnBrk="0" hangingPunct="1">
        <a:spcBef>
          <a:spcPct val="20000"/>
        </a:spcBef>
        <a:buFont typeface="Arial" pitchFamily="34" charset="0"/>
        <a:buChar char="•"/>
        <a:defRPr sz="4352" kern="1200">
          <a:solidFill>
            <a:schemeClr val="bg1"/>
          </a:solidFill>
          <a:latin typeface="Segoe UI Light" panose="020B0502040204020203" pitchFamily="34" charset="0"/>
          <a:ea typeface="+mn-ea"/>
          <a:cs typeface="Segoe UI Light" panose="020B0502040204020203" pitchFamily="34" charset="0"/>
        </a:defRPr>
      </a:lvl1pPr>
      <a:lvl2pPr marL="1010338" indent="-388591" algn="l" defTabSz="1243493" rtl="0" eaLnBrk="1" latinLnBrk="0" hangingPunct="1">
        <a:spcBef>
          <a:spcPct val="20000"/>
        </a:spcBef>
        <a:buFont typeface="Arial" pitchFamily="34" charset="0"/>
        <a:buChar char="–"/>
        <a:defRPr sz="3808" kern="1200">
          <a:solidFill>
            <a:schemeClr val="bg1"/>
          </a:solidFill>
          <a:latin typeface="Segoe UI Light" panose="020B0502040204020203" pitchFamily="34" charset="0"/>
          <a:ea typeface="+mn-ea"/>
          <a:cs typeface="Segoe UI Light" panose="020B0502040204020203" pitchFamily="34" charset="0"/>
        </a:defRPr>
      </a:lvl2pPr>
      <a:lvl3pPr marL="1554366" indent="-310873" algn="l" defTabSz="1243493" rtl="0" eaLnBrk="1" latinLnBrk="0" hangingPunct="1">
        <a:spcBef>
          <a:spcPct val="20000"/>
        </a:spcBef>
        <a:buFont typeface="Arial" pitchFamily="34" charset="0"/>
        <a:buChar char="•"/>
        <a:defRPr sz="3264" kern="1200">
          <a:solidFill>
            <a:schemeClr val="bg1"/>
          </a:solidFill>
          <a:latin typeface="Segoe UI Light" panose="020B0502040204020203" pitchFamily="34" charset="0"/>
          <a:ea typeface="+mn-ea"/>
          <a:cs typeface="Segoe UI Light" panose="020B0502040204020203" pitchFamily="34" charset="0"/>
        </a:defRPr>
      </a:lvl3pPr>
      <a:lvl4pPr marL="2176112" indent="-310873" algn="l" defTabSz="1243493" rtl="0" eaLnBrk="1" latinLnBrk="0" hangingPunct="1">
        <a:spcBef>
          <a:spcPct val="20000"/>
        </a:spcBef>
        <a:buFont typeface="Arial" pitchFamily="34" charset="0"/>
        <a:buChar char="–"/>
        <a:defRPr sz="2720" kern="1200">
          <a:solidFill>
            <a:schemeClr val="bg1"/>
          </a:solidFill>
          <a:latin typeface="Segoe UI Light" panose="020B0502040204020203" pitchFamily="34" charset="0"/>
          <a:ea typeface="+mn-ea"/>
          <a:cs typeface="Segoe UI Light" panose="020B0502040204020203" pitchFamily="34" charset="0"/>
        </a:defRPr>
      </a:lvl4pPr>
      <a:lvl5pPr marL="2797858" indent="-310873" algn="l" defTabSz="1243493" rtl="0" eaLnBrk="1" latinLnBrk="0" hangingPunct="1">
        <a:spcBef>
          <a:spcPct val="20000"/>
        </a:spcBef>
        <a:buFont typeface="Arial" pitchFamily="34" charset="0"/>
        <a:buChar char="»"/>
        <a:defRPr sz="2720" kern="1200">
          <a:solidFill>
            <a:schemeClr val="tx1"/>
          </a:solidFill>
          <a:latin typeface="Segoe UI Light" panose="020B0502040204020203" pitchFamily="34" charset="0"/>
          <a:ea typeface="+mn-ea"/>
          <a:cs typeface="Segoe UI Light" panose="020B0502040204020203" pitchFamily="34" charset="0"/>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png"/><Relationship Id="rId7" Type="http://schemas.openxmlformats.org/officeDocument/2006/relationships/image" Target="../media/image15.png"/><Relationship Id="rId12"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6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6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64.xml"/><Relationship Id="rId6" Type="http://schemas.openxmlformats.org/officeDocument/2006/relationships/image" Target="../media/image23.jpe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64.xml"/><Relationship Id="rId5" Type="http://schemas.openxmlformats.org/officeDocument/2006/relationships/image" Target="../media/image32.png"/><Relationship Id="rId4" Type="http://schemas.openxmlformats.org/officeDocument/2006/relationships/image" Target="../media/image31.gif"/></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64.xml"/><Relationship Id="rId4" Type="http://schemas.openxmlformats.org/officeDocument/2006/relationships/image" Target="../media/image31.gif"/></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11.png"/><Relationship Id="rId7" Type="http://schemas.openxmlformats.org/officeDocument/2006/relationships/image" Target="../media/image36.png"/><Relationship Id="rId12" Type="http://schemas.openxmlformats.org/officeDocument/2006/relationships/image" Target="../media/image41.jpeg"/><Relationship Id="rId2" Type="http://schemas.openxmlformats.org/officeDocument/2006/relationships/image" Target="../media/image20.png"/><Relationship Id="rId16" Type="http://schemas.openxmlformats.org/officeDocument/2006/relationships/image" Target="../media/image45.png"/><Relationship Id="rId1" Type="http://schemas.openxmlformats.org/officeDocument/2006/relationships/slideLayout" Target="../slideLayouts/slideLayout6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tiff"/><Relationship Id="rId9" Type="http://schemas.openxmlformats.org/officeDocument/2006/relationships/image" Target="../media/image38.png"/><Relationship Id="rId1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microsoft.sharepoint.com/teams/BrandCentral/Pages/Presentations.aspx"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hyperlink" Target="http://myignite.microsoft.com/"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hyperlink" Target="https://aka.ms/ignite.mobileapp"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7.xml"/><Relationship Id="rId1" Type="http://schemas.openxmlformats.org/officeDocument/2006/relationships/slideLayout" Target="../slideLayouts/slideLayout36.xml"/><Relationship Id="rId5" Type="http://schemas.openxmlformats.org/officeDocument/2006/relationships/hyperlink" Target="mailto:musovid@microsoft.com" TargetMode="External"/><Relationship Id="rId4" Type="http://schemas.openxmlformats.org/officeDocument/2006/relationships/hyperlink" Target="mailto:mediaacq@microsof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8" Type="http://schemas.openxmlformats.org/officeDocument/2006/relationships/hyperlink" Target="https://microsoft.sharepoint.com/teams/BrandCentral/Pages/Illustrations-Microsoft.aspx" TargetMode="External"/><Relationship Id="rId3" Type="http://schemas.openxmlformats.org/officeDocument/2006/relationships/hyperlink" Target="mailto:%20mailto:mediaacq@microsoft.com" TargetMode="External"/><Relationship Id="rId7" Type="http://schemas.openxmlformats.org/officeDocument/2006/relationships/hyperlink" Target="https://microsoft.sharepoint.com/teams/BrandCentral/Pages/Photos-Microsoft.aspx" TargetMode="External"/><Relationship Id="rId12" Type="http://schemas.openxmlformats.org/officeDocument/2006/relationships/hyperlink" Target="http://www.corbisimages.com/stock-photo/royalty-free" TargetMode="External"/><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hyperlink" Target="https://microsoft.sharepoint.com/teams/BrandCentral/Pages/Presentations.aspx" TargetMode="External"/><Relationship Id="rId11" Type="http://schemas.openxmlformats.org/officeDocument/2006/relationships/hyperlink" Target="http://www.gettyimages.com/creativeimages/royaltyfree" TargetMode="External"/><Relationship Id="rId5" Type="http://schemas.openxmlformats.org/officeDocument/2006/relationships/hyperlink" Target="https://microsoft.sharepoint.com/teams/brandcentral" TargetMode="External"/><Relationship Id="rId10" Type="http://schemas.openxmlformats.org/officeDocument/2006/relationships/hyperlink" Target="http://www.superstock.com/" TargetMode="External"/><Relationship Id="rId4" Type="http://schemas.openxmlformats.org/officeDocument/2006/relationships/hyperlink" Target="https://brandtools.microsoft.com/Pages/Home.aspx" TargetMode="External"/><Relationship Id="rId9" Type="http://schemas.openxmlformats.org/officeDocument/2006/relationships/hyperlink" Target="https://microsoft.sharepoint.com/sites/LCAWeb/Home/Copyrights-Trademarks-and-Patents/Copyrights/Third-Party-Content"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hyperlink" Target="http://myignite.microsoft.com/" TargetMode="External"/><Relationship Id="rId2" Type="http://schemas.openxmlformats.org/officeDocument/2006/relationships/notesSlide" Target="../notesSlides/notesSlide28.xml"/><Relationship Id="rId1" Type="http://schemas.openxmlformats.org/officeDocument/2006/relationships/slideLayout" Target="../slideLayouts/slideLayout35.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hyperlink" Target="https://aka.ms/ignite.mobileapp"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679645"/>
            <a:ext cx="11810935" cy="1828786"/>
          </a:xfrm>
        </p:spPr>
        <p:txBody>
          <a:bodyPr/>
          <a:lstStyle/>
          <a:p>
            <a:r>
              <a:rPr lang="en-US" dirty="0"/>
              <a:t>Develop, debug and deploy containerized applications with Docker </a:t>
            </a:r>
          </a:p>
        </p:txBody>
      </p:sp>
      <p:sp>
        <p:nvSpPr>
          <p:cNvPr id="5" name="Text Placeholder 4"/>
          <p:cNvSpPr>
            <a:spLocks noGrp="1"/>
          </p:cNvSpPr>
          <p:nvPr>
            <p:ph type="body" sz="quarter" idx="12"/>
          </p:nvPr>
        </p:nvSpPr>
        <p:spPr>
          <a:xfrm>
            <a:off x="274702" y="3509753"/>
            <a:ext cx="5029136" cy="1828007"/>
          </a:xfrm>
        </p:spPr>
        <p:txBody>
          <a:bodyPr/>
          <a:lstStyle/>
          <a:p>
            <a:r>
              <a:rPr lang="en-US" dirty="0"/>
              <a:t>Steve Lasker</a:t>
            </a:r>
          </a:p>
          <a:p>
            <a:r>
              <a:rPr lang="en-US" sz="2800" dirty="0"/>
              <a:t>Program Manager</a:t>
            </a:r>
          </a:p>
          <a:p>
            <a:r>
              <a:rPr lang="en-US" sz="2800" dirty="0"/>
              <a:t>Azure Developer Experiences</a:t>
            </a:r>
          </a:p>
        </p:txBody>
      </p:sp>
      <p:sp>
        <p:nvSpPr>
          <p:cNvPr id="6" name="Text Placeholder 4"/>
          <p:cNvSpPr txBox="1">
            <a:spLocks/>
          </p:cNvSpPr>
          <p:nvPr/>
        </p:nvSpPr>
        <p:spPr bwMode="white">
          <a:xfrm>
            <a:off x="6446837" y="3508431"/>
            <a:ext cx="5029136" cy="1828007"/>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Glenn Condron</a:t>
            </a:r>
          </a:p>
          <a:p>
            <a:r>
              <a:rPr lang="en-US" sz="2800" dirty="0"/>
              <a:t>Program Manager</a:t>
            </a:r>
          </a:p>
          <a:p>
            <a:r>
              <a:rPr lang="en-US" sz="2800" dirty="0"/>
              <a:t>ASP.NET</a:t>
            </a:r>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Primitives</a:t>
            </a:r>
          </a:p>
        </p:txBody>
      </p:sp>
      <p:sp>
        <p:nvSpPr>
          <p:cNvPr id="2" name="Rectangle 1"/>
          <p:cNvSpPr/>
          <p:nvPr/>
        </p:nvSpPr>
        <p:spPr bwMode="auto">
          <a:xfrm>
            <a:off x="3246438" y="3999335"/>
            <a:ext cx="1219200" cy="1219200"/>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2917">
                      <a:schemeClr val="tx1"/>
                    </a:gs>
                    <a:gs pos="30000">
                      <a:schemeClr val="tx1"/>
                    </a:gs>
                  </a:gsLst>
                  <a:lin ang="5400000" scaled="0"/>
                </a:gradFill>
              </a:rPr>
              <a:t>Mounted Volumes</a:t>
            </a:r>
          </a:p>
        </p:txBody>
      </p:sp>
      <p:sp>
        <p:nvSpPr>
          <p:cNvPr id="3" name="Isosceles Triangle 2"/>
          <p:cNvSpPr/>
          <p:nvPr/>
        </p:nvSpPr>
        <p:spPr bwMode="auto">
          <a:xfrm rot="1872643">
            <a:off x="4768725" y="3795365"/>
            <a:ext cx="1502664" cy="1295400"/>
          </a:xfrm>
          <a:prstGeom prst="triangl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2917">
                      <a:schemeClr val="tx1"/>
                    </a:gs>
                    <a:gs pos="30000">
                      <a:schemeClr val="tx1"/>
                    </a:gs>
                  </a:gsLst>
                  <a:lin ang="5400000" scaled="0"/>
                </a:gradFill>
              </a:rPr>
              <a:t>Start Speed</a:t>
            </a:r>
            <a:endParaRPr lang="en-US" sz="2000" dirty="0">
              <a:gradFill>
                <a:gsLst>
                  <a:gs pos="5439">
                    <a:srgbClr val="F8F8F8"/>
                  </a:gs>
                  <a:gs pos="10000">
                    <a:srgbClr val="F8F8F8"/>
                  </a:gs>
                </a:gsLst>
                <a:lin ang="5400000" scaled="0"/>
              </a:gradFill>
            </a:endParaRPr>
          </a:p>
        </p:txBody>
      </p:sp>
      <p:sp>
        <p:nvSpPr>
          <p:cNvPr id="5" name="Rectangle 4"/>
          <p:cNvSpPr/>
          <p:nvPr/>
        </p:nvSpPr>
        <p:spPr bwMode="auto">
          <a:xfrm rot="19925626">
            <a:off x="5981103" y="4194249"/>
            <a:ext cx="2209800" cy="8382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2917">
                      <a:schemeClr val="tx1"/>
                    </a:gs>
                    <a:gs pos="30000">
                      <a:schemeClr val="tx1"/>
                    </a:gs>
                  </a:gsLst>
                  <a:lin ang="5400000" scaled="0"/>
                </a:gradFill>
              </a:rPr>
              <a:t>Encapsulation</a:t>
            </a:r>
          </a:p>
        </p:txBody>
      </p:sp>
      <p:sp>
        <p:nvSpPr>
          <p:cNvPr id="6" name="TextBox 5"/>
          <p:cNvSpPr txBox="1"/>
          <p:nvPr/>
        </p:nvSpPr>
        <p:spPr>
          <a:xfrm>
            <a:off x="8247945" y="4295003"/>
            <a:ext cx="3429000"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96120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Startup Times</a:t>
            </a:r>
          </a:p>
        </p:txBody>
      </p:sp>
      <p:sp>
        <p:nvSpPr>
          <p:cNvPr id="3" name="Rectangle 2"/>
          <p:cNvSpPr/>
          <p:nvPr/>
        </p:nvSpPr>
        <p:spPr bwMode="auto">
          <a:xfrm>
            <a:off x="5913437" y="3840162"/>
            <a:ext cx="228600" cy="2286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Rectangle 4"/>
          <p:cNvSpPr/>
          <p:nvPr/>
        </p:nvSpPr>
        <p:spPr bwMode="auto">
          <a:xfrm>
            <a:off x="5761831" y="3725861"/>
            <a:ext cx="531813" cy="11944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Oval 1"/>
          <p:cNvSpPr/>
          <p:nvPr/>
        </p:nvSpPr>
        <p:spPr bwMode="auto">
          <a:xfrm>
            <a:off x="5075237" y="3954462"/>
            <a:ext cx="1905000" cy="1905000"/>
          </a:xfrm>
          <a:prstGeom prst="ellipse">
            <a:avLst/>
          </a:prstGeom>
          <a:solidFill>
            <a:schemeClr val="tx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7" name="Straight Arrow Connector 6"/>
          <p:cNvCxnSpPr/>
          <p:nvPr/>
        </p:nvCxnSpPr>
        <p:spPr>
          <a:xfrm flipV="1">
            <a:off x="5989637" y="4068762"/>
            <a:ext cx="457200" cy="876300"/>
          </a:xfrm>
          <a:prstGeom prst="straightConnector1">
            <a:avLst/>
          </a:prstGeom>
          <a:ln w="76200">
            <a:headEnd type="none"/>
            <a:tailEnd type="triangle"/>
          </a:ln>
        </p:spPr>
        <p:style>
          <a:lnRef idx="1">
            <a:schemeClr val="accent2"/>
          </a:lnRef>
          <a:fillRef idx="0">
            <a:schemeClr val="accent2"/>
          </a:fillRef>
          <a:effectRef idx="0">
            <a:schemeClr val="accent2"/>
          </a:effectRef>
          <a:fontRef idx="minor">
            <a:schemeClr val="tx1"/>
          </a:fontRef>
        </p:style>
      </p:cxnSp>
      <p:sp>
        <p:nvSpPr>
          <p:cNvPr id="10" name="Title 3"/>
          <p:cNvSpPr txBox="1">
            <a:spLocks/>
          </p:cNvSpPr>
          <p:nvPr/>
        </p:nvSpPr>
        <p:spPr>
          <a:xfrm rot="21088526">
            <a:off x="6724618" y="5125553"/>
            <a:ext cx="47244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6000" dirty="0"/>
              <a:t>Demo Time</a:t>
            </a:r>
          </a:p>
        </p:txBody>
      </p:sp>
    </p:spTree>
    <p:extLst>
      <p:ext uri="{BB962C8B-B14F-4D97-AF65-F5344CB8AC3E}">
        <p14:creationId xmlns:p14="http://schemas.microsoft.com/office/powerpoint/2010/main" val="2491603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API</a:t>
            </a:r>
            <a:endParaRPr lang="en-US" dirty="0"/>
          </a:p>
        </p:txBody>
      </p:sp>
      <p:grpSp>
        <p:nvGrpSpPr>
          <p:cNvPr id="59" name="Group 58"/>
          <p:cNvGrpSpPr/>
          <p:nvPr/>
        </p:nvGrpSpPr>
        <p:grpSpPr>
          <a:xfrm>
            <a:off x="4179277" y="2215519"/>
            <a:ext cx="3593978" cy="3147498"/>
            <a:chOff x="4156030" y="3448050"/>
            <a:chExt cx="2566671" cy="2250456"/>
          </a:xfrm>
        </p:grpSpPr>
        <p:sp>
          <p:nvSpPr>
            <p:cNvPr id="60" name="Rectangle 59"/>
            <p:cNvSpPr/>
            <p:nvPr/>
          </p:nvSpPr>
          <p:spPr>
            <a:xfrm>
              <a:off x="4156031" y="3562350"/>
              <a:ext cx="2566670" cy="213615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1" name="Flowchart: Alternate Process 60"/>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62" name="Group 61"/>
          <p:cNvGrpSpPr/>
          <p:nvPr/>
        </p:nvGrpSpPr>
        <p:grpSpPr>
          <a:xfrm>
            <a:off x="6086526" y="2875526"/>
            <a:ext cx="1544326" cy="2306797"/>
            <a:chOff x="7441366" y="1793260"/>
            <a:chExt cx="1135637" cy="1696328"/>
          </a:xfrm>
        </p:grpSpPr>
        <p:sp>
          <p:nvSpPr>
            <p:cNvPr id="63" name="Rectangle 62"/>
            <p:cNvSpPr/>
            <p:nvPr/>
          </p:nvSpPr>
          <p:spPr>
            <a:xfrm>
              <a:off x="7441367"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 name="Flowchart: Alternate Process 63"/>
            <p:cNvSpPr/>
            <p:nvPr/>
          </p:nvSpPr>
          <p:spPr>
            <a:xfrm>
              <a:off x="7441366" y="1793260"/>
              <a:ext cx="1011255"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Images Cache</a:t>
              </a:r>
            </a:p>
          </p:txBody>
        </p:sp>
      </p:grpSp>
      <p:sp>
        <p:nvSpPr>
          <p:cNvPr id="65" name="Rectangle 64"/>
          <p:cNvSpPr/>
          <p:nvPr/>
        </p:nvSpPr>
        <p:spPr>
          <a:xfrm>
            <a:off x="6608345" y="3331629"/>
            <a:ext cx="568407" cy="568407"/>
          </a:xfrm>
          <a:prstGeom prst="rect">
            <a:avLst/>
          </a:prstGeom>
          <a:solidFill>
            <a:srgbClr val="22B8EB"/>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6" name="Group 65"/>
          <p:cNvGrpSpPr/>
          <p:nvPr/>
        </p:nvGrpSpPr>
        <p:grpSpPr>
          <a:xfrm>
            <a:off x="4330335" y="2875526"/>
            <a:ext cx="1544325" cy="2306797"/>
            <a:chOff x="6172291" y="1793260"/>
            <a:chExt cx="1135636" cy="1696328"/>
          </a:xfrm>
        </p:grpSpPr>
        <p:sp>
          <p:nvSpPr>
            <p:cNvPr id="67" name="Rectangle 66"/>
            <p:cNvSpPr/>
            <p:nvPr/>
          </p:nvSpPr>
          <p:spPr>
            <a:xfrm>
              <a:off x="6172291"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 name="Flowchart: Alternate Process 67"/>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Containers</a:t>
              </a:r>
            </a:p>
          </p:txBody>
        </p:sp>
      </p:grpSp>
      <p:grpSp>
        <p:nvGrpSpPr>
          <p:cNvPr id="69" name="Group 68"/>
          <p:cNvGrpSpPr/>
          <p:nvPr/>
        </p:nvGrpSpPr>
        <p:grpSpPr>
          <a:xfrm>
            <a:off x="8083444" y="1949165"/>
            <a:ext cx="3441097" cy="2383904"/>
            <a:chOff x="288952" y="329375"/>
            <a:chExt cx="2530448" cy="1753030"/>
          </a:xfrm>
        </p:grpSpPr>
        <p:sp>
          <p:nvSpPr>
            <p:cNvPr id="70" name="Rectangle 69"/>
            <p:cNvSpPr/>
            <p:nvPr/>
          </p:nvSpPr>
          <p:spPr>
            <a:xfrm>
              <a:off x="304800" y="634605"/>
              <a:ext cx="2514600" cy="14478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1" name="Flowchart: Alternate Process 70"/>
            <p:cNvSpPr/>
            <p:nvPr/>
          </p:nvSpPr>
          <p:spPr>
            <a:xfrm>
              <a:off x="288952" y="525388"/>
              <a:ext cx="804347" cy="24165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7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73" name="Group 72"/>
          <p:cNvGrpSpPr/>
          <p:nvPr/>
        </p:nvGrpSpPr>
        <p:grpSpPr>
          <a:xfrm>
            <a:off x="10669157" y="3015278"/>
            <a:ext cx="557233" cy="1135603"/>
            <a:chOff x="2190384" y="1113353"/>
            <a:chExt cx="409767" cy="835078"/>
          </a:xfrm>
        </p:grpSpPr>
        <p:pic>
          <p:nvPicPr>
            <p:cNvPr id="7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p:cNvGrpSpPr/>
          <p:nvPr/>
        </p:nvGrpSpPr>
        <p:grpSpPr>
          <a:xfrm>
            <a:off x="8273121" y="3015278"/>
            <a:ext cx="557233" cy="1135603"/>
            <a:chOff x="428433" y="1113353"/>
            <a:chExt cx="409767" cy="835078"/>
          </a:xfrm>
        </p:grpSpPr>
        <p:pic>
          <p:nvPicPr>
            <p:cNvPr id="7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1800" y="3015278"/>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9870478" y="3015278"/>
            <a:ext cx="557233" cy="1135603"/>
            <a:chOff x="1548167" y="1113353"/>
            <a:chExt cx="409767" cy="835078"/>
          </a:xfrm>
        </p:grpSpPr>
        <p:pic>
          <p:nvPicPr>
            <p:cNvPr id="81" name="Picture 18" descr="https://hub.docker.com/public/images/official/nod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6" descr="https://hub.docker.com/public/images/official/mariad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p:cNvGrpSpPr/>
          <p:nvPr/>
        </p:nvGrpSpPr>
        <p:grpSpPr>
          <a:xfrm>
            <a:off x="829826" y="2208601"/>
            <a:ext cx="2327251" cy="1545851"/>
            <a:chOff x="4156031" y="3448050"/>
            <a:chExt cx="1711369" cy="952500"/>
          </a:xfrm>
        </p:grpSpPr>
        <p:sp>
          <p:nvSpPr>
            <p:cNvPr id="84" name="Rectangle 83"/>
            <p:cNvSpPr/>
            <p:nvPr/>
          </p:nvSpPr>
          <p:spPr>
            <a:xfrm>
              <a:off x="4156031" y="3562350"/>
              <a:ext cx="1711369" cy="8382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5" name="Flowchart: Alternate Process 84"/>
            <p:cNvSpPr/>
            <p:nvPr/>
          </p:nvSpPr>
          <p:spPr>
            <a:xfrm>
              <a:off x="4156031" y="3448050"/>
              <a:ext cx="804347"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prstClr val="black"/>
                  </a:solidFill>
                  <a:effectLst/>
                  <a:uLnTx/>
                  <a:uFillTx/>
                  <a:latin typeface="Calibri"/>
                  <a:ea typeface="+mn-ea"/>
                  <a:cs typeface="+mn-cs"/>
                </a:rPr>
                <a:t>Client</a:t>
              </a:r>
            </a:p>
          </p:txBody>
        </p:sp>
      </p:grpSp>
      <p:sp>
        <p:nvSpPr>
          <p:cNvPr id="86" name="Flowchart: Alternate Process 85"/>
          <p:cNvSpPr/>
          <p:nvPr/>
        </p:nvSpPr>
        <p:spPr>
          <a:xfrm>
            <a:off x="1081581" y="2618507"/>
            <a:ext cx="1664047" cy="310868"/>
          </a:xfrm>
          <a:prstGeom prst="flowChartAlternateProcess">
            <a:avLst/>
          </a:prstGeom>
          <a:solidFill>
            <a:sysClr val="window" lastClr="FFFFFF"/>
          </a:solidFill>
          <a:ln w="25400" cap="flat" cmpd="sng" algn="ctr">
            <a:solidFill>
              <a:srgbClr val="D4DCE1"/>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pull</a:t>
            </a:r>
          </a:p>
        </p:txBody>
      </p:sp>
      <p:sp>
        <p:nvSpPr>
          <p:cNvPr id="87" name="Rectangle 86"/>
          <p:cNvSpPr/>
          <p:nvPr/>
        </p:nvSpPr>
        <p:spPr>
          <a:xfrm>
            <a:off x="4353708" y="2586258"/>
            <a:ext cx="3277143" cy="223919"/>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pic>
        <p:nvPicPr>
          <p:cNvPr id="88" name="Picture 4" descr="http://www.mi2.hr/wp-content/uploads/2015/10/docker-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0639" y="2064136"/>
            <a:ext cx="885945"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Straight Arrow Connector 88"/>
          <p:cNvCxnSpPr>
            <a:endCxn id="61" idx="1"/>
          </p:cNvCxnSpPr>
          <p:nvPr/>
        </p:nvCxnSpPr>
        <p:spPr>
          <a:xfrm flipV="1">
            <a:off x="3163657" y="2375380"/>
            <a:ext cx="1015620" cy="398562"/>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sp>
        <p:nvSpPr>
          <p:cNvPr id="90" name="Flowchart: Alternate Process 89"/>
          <p:cNvSpPr/>
          <p:nvPr/>
        </p:nvSpPr>
        <p:spPr>
          <a:xfrm>
            <a:off x="1083923" y="2949334"/>
            <a:ext cx="1664047" cy="310868"/>
          </a:xfrm>
          <a:prstGeom prst="flowChartAlternateProcess">
            <a:avLst/>
          </a:prstGeom>
          <a:solidFill>
            <a:sysClr val="window" lastClr="FFFFFF"/>
          </a:solidFill>
          <a:ln w="25400" cap="flat" cmpd="sng" algn="ctr">
            <a:solidFill>
              <a:srgbClr val="D4DCE1"/>
            </a:solidFill>
            <a:prstDash val="solid"/>
          </a:ln>
          <a:effectLst/>
        </p:spPr>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run</a:t>
            </a:r>
          </a:p>
        </p:txBody>
      </p:sp>
      <p:cxnSp>
        <p:nvCxnSpPr>
          <p:cNvPr id="91" name="Straight Arrow Connector 90"/>
          <p:cNvCxnSpPr>
            <a:endCxn id="71" idx="1"/>
          </p:cNvCxnSpPr>
          <p:nvPr/>
        </p:nvCxnSpPr>
        <p:spPr>
          <a:xfrm flipV="1">
            <a:off x="7631330" y="2380028"/>
            <a:ext cx="452114" cy="300520"/>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sp>
        <p:nvSpPr>
          <p:cNvPr id="93" name="Rectangle 92"/>
          <p:cNvSpPr/>
          <p:nvPr/>
        </p:nvSpPr>
        <p:spPr>
          <a:xfrm>
            <a:off x="9129679" y="3552560"/>
            <a:ext cx="489236" cy="584775"/>
          </a:xfrm>
          <a:prstGeom prst="rect">
            <a:avLst/>
          </a:prstGeom>
        </p:spPr>
        <p:txBody>
          <a:bodyPr wrap="none">
            <a:spAutoFit/>
          </a:bodyPr>
          <a:lstStyle/>
          <a:p>
            <a:pPr algn="ctr" defTabSz="914400"/>
            <a:r>
              <a:rPr lang="en-US" sz="1600" kern="0" dirty="0">
                <a:solidFill>
                  <a:sysClr val="windowText" lastClr="000000"/>
                </a:solidFill>
                <a:latin typeface="Calibri"/>
              </a:rPr>
              <a:t>Dot</a:t>
            </a:r>
            <a:br>
              <a:rPr lang="en-US" sz="1600" kern="0" dirty="0">
                <a:solidFill>
                  <a:sysClr val="windowText" lastClr="000000"/>
                </a:solidFill>
                <a:latin typeface="Calibri"/>
              </a:rPr>
            </a:br>
            <a:r>
              <a:rPr lang="en-US" sz="1600" kern="0" dirty="0">
                <a:solidFill>
                  <a:sysClr val="windowText" lastClr="000000"/>
                </a:solidFill>
                <a:latin typeface="Calibri"/>
              </a:rPr>
              <a:t>Net</a:t>
            </a:r>
          </a:p>
        </p:txBody>
      </p:sp>
      <p:sp>
        <p:nvSpPr>
          <p:cNvPr id="94" name="Rectangle 93"/>
          <p:cNvSpPr/>
          <p:nvPr/>
        </p:nvSpPr>
        <p:spPr>
          <a:xfrm>
            <a:off x="9139190" y="3552560"/>
            <a:ext cx="489236" cy="584775"/>
          </a:xfrm>
          <a:prstGeom prst="rect">
            <a:avLst/>
          </a:prstGeom>
        </p:spPr>
        <p:txBody>
          <a:bodyPr wrap="none">
            <a:spAutoFit/>
          </a:bodyPr>
          <a:lstStyle/>
          <a:p>
            <a:pPr algn="ctr" defTabSz="914400"/>
            <a:r>
              <a:rPr lang="en-US" sz="1600" kern="0" dirty="0">
                <a:solidFill>
                  <a:sysClr val="windowText" lastClr="000000"/>
                </a:solidFill>
                <a:latin typeface="Calibri"/>
              </a:rPr>
              <a:t>Dot</a:t>
            </a:r>
            <a:br>
              <a:rPr lang="en-US" sz="1600" kern="0" dirty="0">
                <a:solidFill>
                  <a:sysClr val="windowText" lastClr="000000"/>
                </a:solidFill>
                <a:latin typeface="Calibri"/>
              </a:rPr>
            </a:br>
            <a:r>
              <a:rPr lang="en-US" sz="1600" kern="0" dirty="0">
                <a:solidFill>
                  <a:sysClr val="windowText" lastClr="000000"/>
                </a:solidFill>
                <a:latin typeface="Calibri"/>
              </a:rPr>
              <a:t>Net</a:t>
            </a:r>
          </a:p>
        </p:txBody>
      </p:sp>
      <p:sp>
        <p:nvSpPr>
          <p:cNvPr id="95" name="Rectangle 94"/>
          <p:cNvSpPr/>
          <p:nvPr/>
        </p:nvSpPr>
        <p:spPr>
          <a:xfrm>
            <a:off x="6607786" y="3325365"/>
            <a:ext cx="568967" cy="568407"/>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Dot</a:t>
            </a:r>
            <a:b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Net</a:t>
            </a:r>
          </a:p>
        </p:txBody>
      </p:sp>
      <p:grpSp>
        <p:nvGrpSpPr>
          <p:cNvPr id="96" name="Group 95"/>
          <p:cNvGrpSpPr/>
          <p:nvPr/>
        </p:nvGrpSpPr>
        <p:grpSpPr>
          <a:xfrm>
            <a:off x="4407780" y="3243553"/>
            <a:ext cx="735495" cy="453124"/>
            <a:chOff x="4407780" y="3243553"/>
            <a:chExt cx="735495" cy="453124"/>
          </a:xfrm>
        </p:grpSpPr>
        <p:grpSp>
          <p:nvGrpSpPr>
            <p:cNvPr id="97" name="Group 96"/>
            <p:cNvGrpSpPr/>
            <p:nvPr/>
          </p:nvGrpSpPr>
          <p:grpSpPr>
            <a:xfrm>
              <a:off x="4407780" y="3243553"/>
              <a:ext cx="735495" cy="453124"/>
              <a:chOff x="1926169" y="1632181"/>
              <a:chExt cx="540854" cy="333210"/>
            </a:xfrm>
          </p:grpSpPr>
          <p:sp>
            <p:nvSpPr>
              <p:cNvPr id="99" name="Rectangle 98"/>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0" name="Rectangle 99"/>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01" name="Group 100"/>
              <p:cNvGrpSpPr/>
              <p:nvPr/>
            </p:nvGrpSpPr>
            <p:grpSpPr>
              <a:xfrm>
                <a:off x="1989961" y="1665409"/>
                <a:ext cx="413499" cy="266755"/>
                <a:chOff x="1371600" y="2038342"/>
                <a:chExt cx="609600" cy="393263"/>
              </a:xfrm>
            </p:grpSpPr>
            <p:cxnSp>
              <p:nvCxnSpPr>
                <p:cNvPr id="105" name="Straight Connector 104"/>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06" name="Straight Connector 105"/>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07" name="Straight Connector 106"/>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08" name="Straight Connector 107"/>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09" name="Straight Connector 108"/>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0" name="Straight Connector 109"/>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11" name="Straight Connector 110"/>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12" name="Straight Connector 111"/>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13" name="Straight Connector 112"/>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02" name="Rectangle 101"/>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3" name="Rectangle 102"/>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4" name="Rectangle 103"/>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8" name="Rectangle 97"/>
            <p:cNvSpPr/>
            <p:nvPr/>
          </p:nvSpPr>
          <p:spPr>
            <a:xfrm>
              <a:off x="4553261" y="3361611"/>
              <a:ext cx="440927" cy="223857"/>
            </a:xfrm>
            <a:prstGeom prst="rect">
              <a:avLst/>
            </a:prstGeom>
            <a:solidFill>
              <a:srgbClr val="4F81BD"/>
            </a:solidFill>
            <a:ln w="25400" cap="flat" cmpd="sng" algn="ctr">
              <a:noFill/>
              <a:prstDash val="solid"/>
            </a:ln>
            <a:effectLst/>
          </p:spPr>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Calibri"/>
                  <a:ea typeface="+mn-ea"/>
                  <a:cs typeface="+mn-cs"/>
                </a:rPr>
                <a:t>Dot</a:t>
              </a:r>
              <a:br>
                <a:rPr kumimoji="0" lang="en-US" sz="800" b="0" i="0" u="none" strike="noStrike" kern="0" cap="none" spc="0" normalizeH="0" baseline="0" noProof="0" dirty="0">
                  <a:ln>
                    <a:noFill/>
                  </a:ln>
                  <a:solidFill>
                    <a:sysClr val="windowText" lastClr="000000"/>
                  </a:solidFill>
                  <a:effectLst/>
                  <a:uLnTx/>
                  <a:uFillTx/>
                  <a:latin typeface="Calibri"/>
                  <a:ea typeface="+mn-ea"/>
                  <a:cs typeface="+mn-cs"/>
                </a:rPr>
              </a:br>
              <a:r>
                <a:rPr kumimoji="0" lang="en-US" sz="800" b="0" i="0" u="none" strike="noStrike" kern="0" cap="none" spc="0" normalizeH="0" baseline="0" noProof="0" dirty="0">
                  <a:ln>
                    <a:noFill/>
                  </a:ln>
                  <a:solidFill>
                    <a:sysClr val="windowText" lastClr="000000"/>
                  </a:solidFill>
                  <a:effectLst/>
                  <a:uLnTx/>
                  <a:uFillTx/>
                  <a:latin typeface="Calibri"/>
                  <a:ea typeface="+mn-ea"/>
                  <a:cs typeface="+mn-cs"/>
                </a:rPr>
                <a:t>Net</a:t>
              </a:r>
            </a:p>
          </p:txBody>
        </p:sp>
      </p:grpSp>
    </p:spTree>
    <p:extLst>
      <p:ext uri="{BB962C8B-B14F-4D97-AF65-F5344CB8AC3E}">
        <p14:creationId xmlns:p14="http://schemas.microsoft.com/office/powerpoint/2010/main" val="221964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down)">
                                      <p:cBhvr>
                                        <p:cTn id="11" dur="500"/>
                                        <p:tgtEl>
                                          <p:spTgt spid="8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down)">
                                      <p:cBhvr>
                                        <p:cTn id="15" dur="500"/>
                                        <p:tgtEl>
                                          <p:spTgt spid="91"/>
                                        </p:tgtEl>
                                      </p:cBhvr>
                                    </p:animEffect>
                                  </p:childTnLst>
                                </p:cTn>
                              </p:par>
                            </p:childTnLst>
                          </p:cTn>
                        </p:par>
                        <p:par>
                          <p:cTn id="16" fill="hold">
                            <p:stCondLst>
                              <p:cond delay="1500"/>
                            </p:stCondLst>
                            <p:childTnLst>
                              <p:par>
                                <p:cTn id="17" presetID="42" presetClass="path" presetSubtype="0" accel="50000" decel="50000" fill="hold" grpId="0" nodeType="afterEffect">
                                  <p:stCondLst>
                                    <p:cond delay="0"/>
                                  </p:stCondLst>
                                  <p:childTnLst>
                                    <p:animMotion origin="layout" path="M 0.00012 -4.9478E-6 L -0.20054 -0.03245 " pathEditMode="relative" rAng="0" ptsTypes="AA">
                                      <p:cBhvr>
                                        <p:cTn id="18" dur="2000" fill="hold"/>
                                        <p:tgtEl>
                                          <p:spTgt spid="93"/>
                                        </p:tgtEl>
                                        <p:attrNameLst>
                                          <p:attrName>ppt_x</p:attrName>
                                          <p:attrName>ppt_y</p:attrName>
                                        </p:attrNameLst>
                                      </p:cBhvr>
                                      <p:rCtr x="-10033" y="-1634"/>
                                    </p:animMotion>
                                  </p:childTnLst>
                                </p:cTn>
                              </p:par>
                              <p:par>
                                <p:cTn id="19" presetID="10" presetClass="entr" presetSubtype="0" fill="hold" grpId="0" nodeType="withEffect">
                                  <p:stCondLst>
                                    <p:cond delay="1500"/>
                                  </p:stCondLst>
                                  <p:childTnLst>
                                    <p:set>
                                      <p:cBhvr>
                                        <p:cTn id="20" dur="1" fill="hold">
                                          <p:stCondLst>
                                            <p:cond delay="0"/>
                                          </p:stCondLst>
                                        </p:cTn>
                                        <p:tgtEl>
                                          <p:spTgt spid="95"/>
                                        </p:tgtEl>
                                        <p:attrNameLst>
                                          <p:attrName>style.visibility</p:attrName>
                                        </p:attrNameLst>
                                      </p:cBhvr>
                                      <p:to>
                                        <p:strVal val="visible"/>
                                      </p:to>
                                    </p:set>
                                    <p:animEffect transition="in" filter="fade">
                                      <p:cBhvr>
                                        <p:cTn id="21" dur="500"/>
                                        <p:tgtEl>
                                          <p:spTgt spid="95"/>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childTnLst>
                          </p:cTn>
                        </p:par>
                        <p:par>
                          <p:cTn id="30" fill="hold">
                            <p:stCondLst>
                              <p:cond delay="500"/>
                            </p:stCondLst>
                            <p:childTnLst>
                              <p:par>
                                <p:cTn id="31" presetID="42" presetClass="path" presetSubtype="0" accel="50000" decel="50000" fill="hold" grpId="1" nodeType="afterEffect">
                                  <p:stCondLst>
                                    <p:cond delay="0"/>
                                  </p:stCondLst>
                                  <p:childTnLst>
                                    <p:animMotion origin="layout" path="M -0.20054 -0.03246 L -0.37019 -0.05492 " pathEditMode="relative" rAng="0" ptsTypes="AA">
                                      <p:cBhvr>
                                        <p:cTn id="32" dur="2000" fill="hold"/>
                                        <p:tgtEl>
                                          <p:spTgt spid="93"/>
                                        </p:tgtEl>
                                        <p:attrNameLst>
                                          <p:attrName>ppt_x</p:attrName>
                                          <p:attrName>ppt_y</p:attrName>
                                        </p:attrNameLst>
                                      </p:cBhvr>
                                      <p:rCtr x="-8489" y="-1112"/>
                                    </p:animMotion>
                                  </p:childTnLst>
                                </p:cTn>
                              </p:par>
                              <p:par>
                                <p:cTn id="33" presetID="10" presetClass="entr" presetSubtype="0" fill="hold" nodeType="withEffect">
                                  <p:stCondLst>
                                    <p:cond delay="170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par>
                                <p:cTn id="36" presetID="10" presetClass="exit" presetSubtype="0" fill="hold" grpId="2" nodeType="withEffect">
                                  <p:stCondLst>
                                    <p:cond delay="1700"/>
                                  </p:stCondLst>
                                  <p:childTnLst>
                                    <p:animEffect transition="out" filter="fade">
                                      <p:cBhvr>
                                        <p:cTn id="37" dur="500"/>
                                        <p:tgtEl>
                                          <p:spTgt spid="93"/>
                                        </p:tgtEl>
                                      </p:cBhvr>
                                    </p:animEffect>
                                    <p:set>
                                      <p:cBhvr>
                                        <p:cTn id="38" dur="1" fill="hold">
                                          <p:stCondLst>
                                            <p:cond delay="499"/>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86" grpId="0" animBg="1"/>
      <p:bldP spid="90" grpId="0" animBg="1"/>
      <p:bldP spid="93" grpId="0"/>
      <p:bldP spid="93" grpId="1"/>
      <p:bldP spid="93" grpId="2"/>
      <p:bldP spid="9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5292489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p:cNvGrpSpPr/>
          <p:nvPr/>
        </p:nvGrpSpPr>
        <p:grpSpPr>
          <a:xfrm>
            <a:off x="183263" y="1498552"/>
            <a:ext cx="3419546" cy="2383904"/>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6213063" y="1758194"/>
            <a:ext cx="3593978" cy="3147498"/>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29" name="Group 28"/>
          <p:cNvGrpSpPr/>
          <p:nvPr/>
        </p:nvGrpSpPr>
        <p:grpSpPr>
          <a:xfrm>
            <a:off x="8120313" y="2418201"/>
            <a:ext cx="1544325" cy="2306797"/>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a:t>
              </a:r>
            </a:p>
          </p:txBody>
        </p:sp>
      </p:grpSp>
      <p:grpSp>
        <p:nvGrpSpPr>
          <p:cNvPr id="2048" name="Group 2047"/>
          <p:cNvGrpSpPr/>
          <p:nvPr/>
        </p:nvGrpSpPr>
        <p:grpSpPr>
          <a:xfrm>
            <a:off x="6394526" y="2418201"/>
            <a:ext cx="1544325" cy="2306797"/>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grpSp>
        <p:nvGrpSpPr>
          <p:cNvPr id="28" name="Group 27"/>
          <p:cNvGrpSpPr/>
          <p:nvPr/>
        </p:nvGrpSpPr>
        <p:grpSpPr>
          <a:xfrm>
            <a:off x="8267688" y="3477413"/>
            <a:ext cx="568407" cy="568407"/>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0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221059" y="4159113"/>
            <a:ext cx="3419547" cy="2124263"/>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chemeClr val="bg1"/>
                  </a:solidFill>
                  <a:effectLst/>
                  <a:uLnTx/>
                  <a:uFillTx/>
                </a:rPr>
                <a:t>0001</a:t>
              </a:r>
              <a:r>
                <a:rPr kumimoji="0" lang="en-US" sz="1632" b="1" i="0" u="none" strike="noStrike" kern="0" cap="none" spc="0" normalizeH="0" baseline="0" noProof="0" dirty="0">
                  <a:ln>
                    <a:noFill/>
                  </a:ln>
                  <a:solidFill>
                    <a:schemeClr val="bg1"/>
                  </a:solidFill>
                  <a:effectLst/>
                  <a:uLnTx/>
                  <a:uFillTx/>
                </a:rPr>
                <a:t>Program.cs</a:t>
              </a:r>
              <a:r>
                <a:rPr kumimoji="0" lang="en-US" sz="1632" b="0" i="0" u="none" strike="noStrike" kern="0" cap="none" spc="0" normalizeH="0" baseline="0" noProof="0" dirty="0">
                  <a:ln>
                    <a:noFill/>
                  </a:ln>
                  <a:solidFill>
                    <a:schemeClr val="bg1"/>
                  </a:solidFill>
                  <a:effectLst/>
                  <a:uLnTx/>
                  <a:uFillTx/>
                </a:rPr>
                <a:t>110</a:t>
              </a:r>
            </a:p>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chemeClr val="bg1"/>
                  </a:solidFill>
                  <a:effectLst/>
                  <a:uLnTx/>
                  <a:uFillTx/>
                </a:rPr>
                <a:t>HelloWorld.dll</a:t>
              </a:r>
            </a:p>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chemeClr val="bg1"/>
                  </a:solidFill>
                  <a:effectLst/>
                  <a:uLnTx/>
                  <a:uFillTx/>
                </a:rPr>
                <a:t>111010111011011010</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Code/Binaries</a:t>
              </a:r>
            </a:p>
          </p:txBody>
        </p:sp>
      </p:grpSp>
      <p:grpSp>
        <p:nvGrpSpPr>
          <p:cNvPr id="16" name="Group 15"/>
          <p:cNvGrpSpPr/>
          <p:nvPr/>
        </p:nvGrpSpPr>
        <p:grpSpPr>
          <a:xfrm>
            <a:off x="2747425" y="2564665"/>
            <a:ext cx="557233" cy="1135603"/>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51389" y="2564665"/>
            <a:ext cx="557233" cy="1135603"/>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1150068" y="2564665"/>
            <a:ext cx="557233" cy="1135603"/>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207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8747" y="2564665"/>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3840823" y="5347094"/>
            <a:ext cx="2327251" cy="1545851"/>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3" name="Flowchart: Alternate Process 32"/>
          <p:cNvSpPr/>
          <p:nvPr/>
        </p:nvSpPr>
        <p:spPr>
          <a:xfrm>
            <a:off x="4092579" y="5757000"/>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build</a:t>
            </a:r>
          </a:p>
        </p:txBody>
      </p:sp>
      <p:sp>
        <p:nvSpPr>
          <p:cNvPr id="21" name="Rectangle 20"/>
          <p:cNvSpPr/>
          <p:nvPr/>
        </p:nvSpPr>
        <p:spPr>
          <a:xfrm>
            <a:off x="6387495" y="2128933"/>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grpSp>
        <p:nvGrpSpPr>
          <p:cNvPr id="2051" name="Group 2050"/>
          <p:cNvGrpSpPr/>
          <p:nvPr/>
        </p:nvGrpSpPr>
        <p:grpSpPr>
          <a:xfrm>
            <a:off x="3670438" y="2131248"/>
            <a:ext cx="2497634" cy="1245218"/>
            <a:chOff x="3212282" y="2183300"/>
            <a:chExt cx="1836663" cy="915685"/>
          </a:xfrm>
        </p:grpSpPr>
        <p:sp>
          <p:nvSpPr>
            <p:cNvPr id="23" name="Snip Single Corner Rectangle 22"/>
            <p:cNvSpPr/>
            <p:nvPr/>
          </p:nvSpPr>
          <p:spPr>
            <a:xfrm>
              <a:off x="3212282" y="2295112"/>
              <a:ext cx="1836663" cy="803873"/>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b" anchorCtr="0" forceAA="0" compatLnSpc="1">
              <a:prstTxWarp prst="textNoShape">
                <a:avLst/>
              </a:prstTxWarp>
              <a:no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0070C0"/>
                  </a:solidFill>
                  <a:effectLst/>
                  <a:uLnTx/>
                  <a:uFillTx/>
                </a:rPr>
                <a:t>FROM </a:t>
              </a:r>
              <a:r>
                <a:rPr kumimoji="0" lang="en-US" sz="1200" b="0" i="0" u="none" strike="noStrike" kern="0" cap="none" spc="0" normalizeH="0" baseline="0" noProof="0" dirty="0" err="1">
                  <a:ln>
                    <a:noFill/>
                  </a:ln>
                  <a:solidFill>
                    <a:schemeClr val="bg1"/>
                  </a:solidFill>
                  <a:effectLst/>
                  <a:uLnTx/>
                  <a:uFillTx/>
                </a:rPr>
                <a:t>microsoft</a:t>
              </a:r>
              <a:r>
                <a:rPr kumimoji="0" lang="en-US" sz="1200" b="0" i="0" u="none" strike="noStrike" kern="0" cap="none" spc="0" normalizeH="0" baseline="0" noProof="0" dirty="0">
                  <a:ln>
                    <a:noFill/>
                  </a:ln>
                  <a:solidFill>
                    <a:schemeClr val="bg1"/>
                  </a:solidFill>
                  <a:effectLst/>
                  <a:uLnTx/>
                  <a:uFillTx/>
                </a:rPr>
                <a:t>/</a:t>
              </a:r>
              <a:r>
                <a:rPr kumimoji="0" lang="en-US" sz="1600" b="0" i="0" u="none" strike="noStrike" kern="0" cap="none" spc="0" normalizeH="0" baseline="0" noProof="0" dirty="0">
                  <a:ln>
                    <a:noFill/>
                  </a:ln>
                  <a:solidFill>
                    <a:schemeClr val="bg1"/>
                  </a:solidFill>
                  <a:effectLst/>
                  <a:uLnTx/>
                  <a:uFillTx/>
                </a:rPr>
                <a:t>dotnet</a:t>
              </a:r>
              <a:r>
                <a:rPr kumimoji="0" lang="en-US" sz="1200" b="0" i="0" u="none" strike="noStrike" kern="0" cap="none" spc="0" normalizeH="0" baseline="0" noProof="0" dirty="0">
                  <a:ln>
                    <a:noFill/>
                  </a:ln>
                  <a:solidFill>
                    <a:schemeClr val="bg1"/>
                  </a:solidFill>
                  <a:effectLst/>
                  <a:uLnTx/>
                  <a:uFillTx/>
                </a:rPr>
                <a:t>:</a:t>
              </a:r>
              <a:r>
                <a:rPr kumimoji="0" lang="en-US" sz="700" b="0" i="0" u="none" strike="noStrike" kern="0" cap="none" spc="0" normalizeH="0" baseline="0" noProof="0" dirty="0">
                  <a:ln>
                    <a:noFill/>
                  </a:ln>
                  <a:solidFill>
                    <a:schemeClr val="bg1"/>
                  </a:solidFill>
                  <a:effectLst/>
                  <a:uLnTx/>
                  <a:uFillTx/>
                </a:rPr>
                <a:t>1.0.0-rc2-core</a:t>
              </a:r>
              <a:endParaRPr kumimoji="0" lang="en-US" sz="1428" b="0" i="0" u="none" strike="noStrike" kern="0" cap="none" spc="0" normalizeH="0" baseline="0" noProof="0" dirty="0">
                <a:ln>
                  <a:noFill/>
                </a:ln>
                <a:solidFill>
                  <a:schemeClr val="bg1"/>
                </a:solidFill>
                <a:effectLst/>
                <a:uLnTx/>
                <a:uFillTx/>
              </a:endParaRPr>
            </a:p>
            <a:p>
              <a:pPr marL="0" marR="0" lvl="0" indent="0" defTabSz="1243493"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0070C0"/>
                  </a:solidFill>
                  <a:effectLst/>
                  <a:uLnTx/>
                  <a:uFillTx/>
                </a:rPr>
                <a:t>WORKDIR</a:t>
              </a:r>
              <a:r>
                <a:rPr kumimoji="0" lang="en-US" sz="1428" b="0" i="0" u="none" strike="noStrike" kern="0" cap="none" spc="0" normalizeH="0" baseline="0" noProof="0" dirty="0">
                  <a:ln>
                    <a:noFill/>
                  </a:ln>
                  <a:solidFill>
                    <a:schemeClr val="bg1"/>
                  </a:solidFill>
                  <a:effectLst/>
                  <a:uLnTx/>
                  <a:uFillTx/>
                </a:rPr>
                <a:t> /app</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0070C0"/>
                  </a:solidFill>
                  <a:effectLst/>
                  <a:uLnTx/>
                  <a:uFillTx/>
                </a:rPr>
                <a:t>COPY </a:t>
              </a:r>
              <a:r>
                <a:rPr kumimoji="0" lang="en-US" sz="1428" b="0" i="0" u="none" strike="noStrike" kern="0" cap="none" spc="0" normalizeH="0" baseline="0" noProof="0" dirty="0">
                  <a:ln>
                    <a:noFill/>
                  </a:ln>
                  <a:solidFill>
                    <a:schemeClr val="bg1"/>
                  </a:solidFill>
                  <a:effectLst/>
                  <a:uLnTx/>
                  <a:uFillTx/>
                </a:rPr>
                <a:t>/app /app</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0070C0"/>
                  </a:solidFill>
                  <a:effectLst/>
                  <a:uLnTx/>
                  <a:uFillTx/>
                </a:rPr>
                <a:t>ENTRYPOINT</a:t>
              </a:r>
              <a:r>
                <a:rPr kumimoji="0" lang="en-US" sz="1428" b="0" i="0" u="none" strike="noStrike" kern="0" cap="none" spc="0" normalizeH="0" baseline="0" noProof="0" dirty="0">
                  <a:ln>
                    <a:noFill/>
                  </a:ln>
                  <a:solidFill>
                    <a:schemeClr val="bg1"/>
                  </a:solidFill>
                  <a:effectLst/>
                  <a:uLnTx/>
                  <a:uFillTx/>
                </a:rPr>
                <a:t> </a:t>
              </a:r>
              <a:r>
                <a:rPr kumimoji="0" lang="en-US" sz="1200" b="0" i="0" u="none" strike="noStrike" kern="0" cap="none" spc="0" normalizeH="0" baseline="0" noProof="0" dirty="0" err="1">
                  <a:ln>
                    <a:noFill/>
                  </a:ln>
                  <a:solidFill>
                    <a:schemeClr val="bg1"/>
                  </a:solidFill>
                  <a:effectLst/>
                  <a:uLnTx/>
                  <a:uFillTx/>
                </a:rPr>
                <a:t>dotnet</a:t>
              </a:r>
              <a:r>
                <a:rPr kumimoji="0" lang="en-US" sz="1200" b="0" i="0" u="none" strike="noStrike" kern="0" cap="none" spc="0" normalizeH="0" baseline="0" noProof="0" dirty="0">
                  <a:ln>
                    <a:noFill/>
                  </a:ln>
                  <a:solidFill>
                    <a:schemeClr val="bg1"/>
                  </a:solidFill>
                  <a:effectLst/>
                  <a:uLnTx/>
                  <a:uFillTx/>
                </a:rPr>
                <a:t> </a:t>
              </a:r>
              <a:r>
                <a:rPr kumimoji="0" lang="en-US" sz="1050" b="0" i="0" u="none" strike="noStrike" kern="0" cap="none" spc="0" normalizeH="0" baseline="0" noProof="0" dirty="0">
                  <a:ln>
                    <a:noFill/>
                  </a:ln>
                  <a:solidFill>
                    <a:schemeClr val="bg1"/>
                  </a:solidFill>
                  <a:effectLst/>
                  <a:uLnTx/>
                  <a:uFillTx/>
                </a:rPr>
                <a:t>HelloWorld.dll</a:t>
              </a:r>
              <a:endParaRPr kumimoji="0" lang="en-US" sz="1428" b="0" i="0" u="none" strike="noStrike" kern="0" cap="none" spc="0" normalizeH="0" baseline="0" noProof="0" dirty="0">
                <a:ln>
                  <a:noFill/>
                </a:ln>
                <a:solidFill>
                  <a:schemeClr val="bg1"/>
                </a:solidFill>
                <a:effectLst/>
                <a:uLnTx/>
                <a:uFillTx/>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dockerfile</a:t>
              </a:r>
            </a:p>
          </p:txBody>
        </p:sp>
      </p:grpSp>
      <p:pic>
        <p:nvPicPr>
          <p:cNvPr id="2052"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7970" y="1606811"/>
            <a:ext cx="885945"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5852770" y="2371200"/>
            <a:ext cx="641180" cy="313132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3475067" y="3761617"/>
            <a:ext cx="4792621" cy="112324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8259254" y="280805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8" name="Group 67"/>
          <p:cNvGrpSpPr/>
          <p:nvPr/>
        </p:nvGrpSpPr>
        <p:grpSpPr>
          <a:xfrm>
            <a:off x="9992701" y="1498744"/>
            <a:ext cx="2313218" cy="2383904"/>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4094921" y="608782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run</a:t>
            </a:r>
          </a:p>
        </p:txBody>
      </p:sp>
      <p:sp>
        <p:nvSpPr>
          <p:cNvPr id="73" name="Flowchart: Alternate Process 72"/>
          <p:cNvSpPr/>
          <p:nvPr/>
        </p:nvSpPr>
        <p:spPr>
          <a:xfrm>
            <a:off x="4092579" y="6430547"/>
            <a:ext cx="1664047"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push</a:t>
            </a:r>
          </a:p>
        </p:txBody>
      </p:sp>
      <p:grpSp>
        <p:nvGrpSpPr>
          <p:cNvPr id="74" name="Group 73"/>
          <p:cNvGrpSpPr/>
          <p:nvPr/>
        </p:nvGrpSpPr>
        <p:grpSpPr>
          <a:xfrm>
            <a:off x="8267688" y="3477413"/>
            <a:ext cx="568407" cy="568407"/>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267688" y="3477413"/>
            <a:ext cx="568407" cy="568407"/>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9"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02" y="3206467"/>
            <a:ext cx="479254" cy="468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6058" y="3196955"/>
            <a:ext cx="479254" cy="46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332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4.83533E-6 6.7635E-7 L 0.51544 -0.05016 " pathEditMode="relative" rAng="0" ptsTypes="AA">
                                      <p:cBhvr>
                                        <p:cTn id="14" dur="2000" fill="hold"/>
                                        <p:tgtEl>
                                          <p:spTgt spid="1026"/>
                                        </p:tgtEl>
                                        <p:attrNameLst>
                                          <p:attrName>ppt_x</p:attrName>
                                          <p:attrName>ppt_y</p:attrName>
                                        </p:attrNameLst>
                                      </p:cBhvr>
                                      <p:rCtr x="25772" y="-2519"/>
                                    </p:animMotion>
                                  </p:childTnLst>
                                </p:cTn>
                              </p:par>
                              <p:par>
                                <p:cTn id="15" presetID="10" presetClass="entr" presetSubtype="0" fill="hold" grpId="0" nodeType="withEffect">
                                  <p:stCondLst>
                                    <p:cond delay="15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down)">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8"/>
                                        </p:tgtEl>
                                      </p:cBhvr>
                                    </p:animEffect>
                                    <p:set>
                                      <p:cBhvr>
                                        <p:cTn id="34" dur="1" fill="hold">
                                          <p:stCondLst>
                                            <p:cond delay="499"/>
                                          </p:stCondLst>
                                        </p:cTn>
                                        <p:tgtEl>
                                          <p:spTgt spid="5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3.61111E-6 -4.32099E-6 L -0.13593 -0.0895 " pathEditMode="relative" rAng="0" ptsTypes="AA">
                                      <p:cBhvr>
                                        <p:cTn id="50" dur="2000" fill="hold"/>
                                        <p:tgtEl>
                                          <p:spTgt spid="77"/>
                                        </p:tgtEl>
                                        <p:attrNameLst>
                                          <p:attrName>ppt_x</p:attrName>
                                          <p:attrName>ppt_y</p:attrName>
                                        </p:attrNameLst>
                                      </p:cBhvr>
                                      <p:rCtr x="-6806" y="-447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childTnLst>
                          </p:cTn>
                        </p:par>
                        <p:par>
                          <p:cTn id="64" fill="hold">
                            <p:stCondLst>
                              <p:cond delay="1500"/>
                            </p:stCondLst>
                            <p:childTnLst>
                              <p:par>
                                <p:cTn id="65" presetID="42" presetClass="path" presetSubtype="0" accel="50000" decel="50000" fill="hold" nodeType="afterEffect">
                                  <p:stCondLst>
                                    <p:cond delay="0"/>
                                  </p:stCondLst>
                                  <p:childTnLst>
                                    <p:animMotion origin="layout" path="M -3.61111E-6 -4.32099E-6 L 0.15365 -0.17901 " pathEditMode="relative" rAng="0" ptsTypes="AA">
                                      <p:cBhvr>
                                        <p:cTn id="66"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4" name="Group 103"/>
          <p:cNvGrpSpPr/>
          <p:nvPr/>
        </p:nvGrpSpPr>
        <p:grpSpPr>
          <a:xfrm>
            <a:off x="552809" y="1181857"/>
            <a:ext cx="7427012" cy="5631328"/>
            <a:chOff x="4156030" y="3448050"/>
            <a:chExt cx="5304065" cy="4026390"/>
          </a:xfrm>
        </p:grpSpPr>
        <p:sp>
          <p:nvSpPr>
            <p:cNvPr id="105" name="Rectangle 104"/>
            <p:cNvSpPr/>
            <p:nvPr/>
          </p:nvSpPr>
          <p:spPr>
            <a:xfrm>
              <a:off x="4156030" y="3562349"/>
              <a:ext cx="5304065" cy="3912091"/>
            </a:xfrm>
            <a:prstGeom prst="rect">
              <a:avLst/>
            </a:prstGeom>
            <a:solidFill>
              <a:srgbClr val="D4DCE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06" name="Flowchart: Alternate Process 10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dirty="0">
                  <a:ln>
                    <a:noFill/>
                  </a:ln>
                  <a:solidFill>
                    <a:schemeClr val="bg1"/>
                  </a:solidFill>
                  <a:effectLst/>
                  <a:uLnTx/>
                  <a:uFillTx/>
                </a:rPr>
                <a:t>Host OS</a:t>
              </a:r>
            </a:p>
          </p:txBody>
        </p:sp>
      </p:grpSp>
      <p:sp>
        <p:nvSpPr>
          <p:cNvPr id="2" name="Title 1"/>
          <p:cNvSpPr>
            <a:spLocks noGrp="1"/>
          </p:cNvSpPr>
          <p:nvPr>
            <p:ph type="title"/>
          </p:nvPr>
        </p:nvSpPr>
        <p:spPr>
          <a:xfrm>
            <a:off x="274639" y="171184"/>
            <a:ext cx="11192828" cy="1165754"/>
          </a:xfrm>
        </p:spPr>
        <p:txBody>
          <a:bodyPr/>
          <a:lstStyle/>
          <a:p>
            <a:r>
              <a:rPr lang="en-US" dirty="0"/>
              <a:t>Networking</a:t>
            </a:r>
          </a:p>
        </p:txBody>
      </p:sp>
      <p:grpSp>
        <p:nvGrpSpPr>
          <p:cNvPr id="4" name="Group 3"/>
          <p:cNvGrpSpPr/>
          <p:nvPr/>
        </p:nvGrpSpPr>
        <p:grpSpPr>
          <a:xfrm>
            <a:off x="829862" y="1839300"/>
            <a:ext cx="5077507" cy="4352149"/>
            <a:chOff x="4156030" y="3448050"/>
            <a:chExt cx="3626146" cy="3111779"/>
          </a:xfrm>
        </p:grpSpPr>
        <p:sp>
          <p:nvSpPr>
            <p:cNvPr id="5" name="Rectangle 4"/>
            <p:cNvSpPr/>
            <p:nvPr/>
          </p:nvSpPr>
          <p:spPr>
            <a:xfrm>
              <a:off x="4156030" y="3562349"/>
              <a:ext cx="3626146" cy="299748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10" name="Group 9"/>
          <p:cNvGrpSpPr/>
          <p:nvPr/>
        </p:nvGrpSpPr>
        <p:grpSpPr>
          <a:xfrm>
            <a:off x="1287089" y="3840074"/>
            <a:ext cx="1544325" cy="997954"/>
            <a:chOff x="6172291" y="1793260"/>
            <a:chExt cx="1135636" cy="733856"/>
          </a:xfrm>
        </p:grpSpPr>
        <p:sp>
          <p:nvSpPr>
            <p:cNvPr id="11" name="Rectangle 10"/>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Container1</a:t>
              </a:r>
            </a:p>
          </p:txBody>
        </p:sp>
      </p:grpSp>
      <p:sp>
        <p:nvSpPr>
          <p:cNvPr id="39" name="Rectangle 38"/>
          <p:cNvSpPr/>
          <p:nvPr/>
        </p:nvSpPr>
        <p:spPr>
          <a:xfrm>
            <a:off x="2114208" y="2210040"/>
            <a:ext cx="250117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4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4766" y="1687918"/>
            <a:ext cx="885945" cy="503773"/>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2114208" y="2456520"/>
            <a:ext cx="2501172"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rPr>
              <a:t>docker0: 192.168.1.100</a:t>
            </a:r>
          </a:p>
        </p:txBody>
      </p:sp>
      <p:sp>
        <p:nvSpPr>
          <p:cNvPr id="61" name="Rectangle 60"/>
          <p:cNvSpPr/>
          <p:nvPr/>
        </p:nvSpPr>
        <p:spPr>
          <a:xfrm>
            <a:off x="2428407" y="2857833"/>
            <a:ext cx="428720"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088" b="0" i="0" u="none" strike="noStrike" kern="0" cap="none" spc="0" normalizeH="0" baseline="0" noProof="0" dirty="0">
                <a:ln>
                  <a:noFill/>
                </a:ln>
                <a:solidFill>
                  <a:schemeClr val="bg1"/>
                </a:solidFill>
                <a:effectLst/>
                <a:uLnTx/>
                <a:uFillTx/>
              </a:rPr>
              <a:t>:80</a:t>
            </a:r>
          </a:p>
        </p:txBody>
      </p:sp>
      <p:sp>
        <p:nvSpPr>
          <p:cNvPr id="62" name="Rectangle 61"/>
          <p:cNvSpPr/>
          <p:nvPr/>
        </p:nvSpPr>
        <p:spPr>
          <a:xfrm>
            <a:off x="2884396" y="2857833"/>
            <a:ext cx="428720"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088" b="0" i="0" u="none" strike="noStrike" kern="0" cap="none" spc="0" normalizeH="0" baseline="0" noProof="0" dirty="0">
                <a:ln>
                  <a:noFill/>
                </a:ln>
                <a:solidFill>
                  <a:schemeClr val="bg1"/>
                </a:solidFill>
                <a:effectLst/>
                <a:uLnTx/>
                <a:uFillTx/>
              </a:rPr>
              <a:t>:8001</a:t>
            </a:r>
          </a:p>
        </p:txBody>
      </p:sp>
      <p:sp>
        <p:nvSpPr>
          <p:cNvPr id="63" name="Rectangle 62"/>
          <p:cNvSpPr/>
          <p:nvPr/>
        </p:nvSpPr>
        <p:spPr>
          <a:xfrm>
            <a:off x="3352542" y="2857833"/>
            <a:ext cx="428720"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088" b="0" i="0" u="none" strike="noStrike" kern="0" cap="none" spc="0" normalizeH="0" baseline="0" noProof="0" dirty="0">
                <a:ln>
                  <a:noFill/>
                </a:ln>
                <a:solidFill>
                  <a:schemeClr val="bg1"/>
                </a:solidFill>
                <a:effectLst/>
                <a:uLnTx/>
                <a:uFillTx/>
              </a:rPr>
              <a:t>:8002</a:t>
            </a:r>
          </a:p>
        </p:txBody>
      </p:sp>
      <p:sp>
        <p:nvSpPr>
          <p:cNvPr id="64" name="Rectangle 63"/>
          <p:cNvSpPr/>
          <p:nvPr/>
        </p:nvSpPr>
        <p:spPr>
          <a:xfrm>
            <a:off x="3820688" y="2857833"/>
            <a:ext cx="428720"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088" b="0" i="0" u="none" strike="noStrike" kern="0" cap="none" spc="0" normalizeH="0" baseline="0" noProof="0" dirty="0">
                <a:ln>
                  <a:noFill/>
                </a:ln>
                <a:solidFill>
                  <a:schemeClr val="bg1"/>
                </a:solidFill>
                <a:effectLst/>
                <a:uLnTx/>
                <a:uFillTx/>
              </a:rPr>
              <a:t>:8003</a:t>
            </a:r>
          </a:p>
        </p:txBody>
      </p:sp>
      <p:sp>
        <p:nvSpPr>
          <p:cNvPr id="66" name="Rectangle 65"/>
          <p:cNvSpPr/>
          <p:nvPr/>
        </p:nvSpPr>
        <p:spPr>
          <a:xfrm>
            <a:off x="1379473" y="4222620"/>
            <a:ext cx="1359557"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1"/>
                </a:solidFill>
                <a:effectLst/>
                <a:uLnTx/>
                <a:uFillTx/>
              </a:rPr>
              <a:t>eth0: 172.17.0.</a:t>
            </a:r>
            <a:r>
              <a:rPr kumimoji="0" lang="en-US" sz="1224" b="1" i="0" u="none" strike="noStrike" kern="0" cap="none" spc="0" normalizeH="0" baseline="0" noProof="0" dirty="0">
                <a:ln>
                  <a:noFill/>
                </a:ln>
                <a:solidFill>
                  <a:schemeClr val="bg1"/>
                </a:solidFill>
                <a:effectLst/>
                <a:uLnTx/>
                <a:uFillTx/>
              </a:rPr>
              <a:t>2</a:t>
            </a:r>
          </a:p>
        </p:txBody>
      </p:sp>
      <p:grpSp>
        <p:nvGrpSpPr>
          <p:cNvPr id="67" name="Group 66"/>
          <p:cNvGrpSpPr/>
          <p:nvPr/>
        </p:nvGrpSpPr>
        <p:grpSpPr>
          <a:xfrm>
            <a:off x="3837297" y="3840074"/>
            <a:ext cx="1544325" cy="997954"/>
            <a:chOff x="6172291" y="1793260"/>
            <a:chExt cx="1135636" cy="733856"/>
          </a:xfrm>
        </p:grpSpPr>
        <p:sp>
          <p:nvSpPr>
            <p:cNvPr id="68" name="Rectangle 67"/>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9" name="Flowchart: Alternate Process 6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Container2</a:t>
              </a:r>
            </a:p>
          </p:txBody>
        </p:sp>
      </p:grpSp>
      <p:sp>
        <p:nvSpPr>
          <p:cNvPr id="70" name="Rectangle 69"/>
          <p:cNvSpPr/>
          <p:nvPr/>
        </p:nvSpPr>
        <p:spPr>
          <a:xfrm>
            <a:off x="3929681" y="4222620"/>
            <a:ext cx="1359557"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1"/>
                </a:solidFill>
                <a:effectLst/>
                <a:uLnTx/>
                <a:uFillTx/>
              </a:rPr>
              <a:t>eth0: 172.17.0.</a:t>
            </a:r>
            <a:r>
              <a:rPr kumimoji="0" lang="en-US" sz="1224" b="1" i="0" u="none" strike="noStrike" kern="0" cap="none" spc="0" normalizeH="0" baseline="0" noProof="0" dirty="0">
                <a:ln>
                  <a:noFill/>
                </a:ln>
                <a:solidFill>
                  <a:schemeClr val="bg1"/>
                </a:solidFill>
                <a:effectLst/>
                <a:uLnTx/>
                <a:uFillTx/>
              </a:rPr>
              <a:t>3</a:t>
            </a:r>
          </a:p>
        </p:txBody>
      </p:sp>
      <p:grpSp>
        <p:nvGrpSpPr>
          <p:cNvPr id="71" name="Group 70"/>
          <p:cNvGrpSpPr/>
          <p:nvPr/>
        </p:nvGrpSpPr>
        <p:grpSpPr>
          <a:xfrm>
            <a:off x="1287089" y="5396297"/>
            <a:ext cx="1544325" cy="997954"/>
            <a:chOff x="6172291" y="1793260"/>
            <a:chExt cx="1135636" cy="733856"/>
          </a:xfrm>
        </p:grpSpPr>
        <p:sp>
          <p:nvSpPr>
            <p:cNvPr id="72" name="Rectangle 71"/>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 name="Flowchart: Alternate Process 72"/>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Container3</a:t>
              </a:r>
            </a:p>
          </p:txBody>
        </p:sp>
      </p:grpSp>
      <p:sp>
        <p:nvSpPr>
          <p:cNvPr id="74" name="Rectangle 73"/>
          <p:cNvSpPr/>
          <p:nvPr/>
        </p:nvSpPr>
        <p:spPr>
          <a:xfrm>
            <a:off x="1379473" y="5778843"/>
            <a:ext cx="1359557"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1"/>
                </a:solidFill>
                <a:effectLst/>
                <a:uLnTx/>
                <a:uFillTx/>
              </a:rPr>
              <a:t>eth0: 172.17.0.</a:t>
            </a:r>
            <a:r>
              <a:rPr kumimoji="0" lang="en-US" sz="1224" b="1" i="0" u="none" strike="noStrike" kern="0" cap="none" spc="0" normalizeH="0" baseline="0" noProof="0" dirty="0">
                <a:ln>
                  <a:noFill/>
                </a:ln>
                <a:solidFill>
                  <a:schemeClr val="bg1"/>
                </a:solidFill>
                <a:effectLst/>
                <a:uLnTx/>
                <a:uFillTx/>
              </a:rPr>
              <a:t>4</a:t>
            </a:r>
          </a:p>
        </p:txBody>
      </p:sp>
      <p:grpSp>
        <p:nvGrpSpPr>
          <p:cNvPr id="76" name="Group 75"/>
          <p:cNvGrpSpPr/>
          <p:nvPr/>
        </p:nvGrpSpPr>
        <p:grpSpPr>
          <a:xfrm>
            <a:off x="3837297" y="5400741"/>
            <a:ext cx="1544325" cy="997954"/>
            <a:chOff x="6172291" y="1793260"/>
            <a:chExt cx="1135636" cy="733856"/>
          </a:xfrm>
        </p:grpSpPr>
        <p:sp>
          <p:nvSpPr>
            <p:cNvPr id="77" name="Rectangle 76"/>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 name="Flowchart: Alternate Process 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Container4</a:t>
              </a:r>
            </a:p>
          </p:txBody>
        </p:sp>
      </p:grpSp>
      <p:sp>
        <p:nvSpPr>
          <p:cNvPr id="79" name="Rectangle 78"/>
          <p:cNvSpPr/>
          <p:nvPr/>
        </p:nvSpPr>
        <p:spPr>
          <a:xfrm>
            <a:off x="3929681" y="5783287"/>
            <a:ext cx="1359557"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1"/>
                </a:solidFill>
                <a:effectLst/>
                <a:uLnTx/>
                <a:uFillTx/>
              </a:rPr>
              <a:t>eth0: 172.17.0.</a:t>
            </a:r>
            <a:r>
              <a:rPr kumimoji="0" lang="en-US" sz="1224" b="1" i="0" u="none" strike="noStrike" kern="0" cap="none" spc="0" normalizeH="0" baseline="0" noProof="0" dirty="0">
                <a:ln>
                  <a:noFill/>
                </a:ln>
                <a:solidFill>
                  <a:schemeClr val="bg1"/>
                </a:solidFill>
                <a:effectLst/>
                <a:uLnTx/>
                <a:uFillTx/>
              </a:rPr>
              <a:t>5</a:t>
            </a:r>
          </a:p>
        </p:txBody>
      </p:sp>
      <p:cxnSp>
        <p:nvCxnSpPr>
          <p:cNvPr id="81" name="Elbow Connector 80"/>
          <p:cNvCxnSpPr>
            <a:stCxn id="61" idx="2"/>
            <a:endCxn id="109" idx="1"/>
          </p:cNvCxnSpPr>
          <p:nvPr/>
        </p:nvCxnSpPr>
        <p:spPr>
          <a:xfrm rot="5400000">
            <a:off x="1116111" y="3495067"/>
            <a:ext cx="1796495" cy="1256817"/>
          </a:xfrm>
          <a:prstGeom prst="bentConnector4">
            <a:avLst>
              <a:gd name="adj1" fmla="val 22536"/>
              <a:gd name="adj2" fmla="val 1247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62" idx="2"/>
            <a:endCxn id="111" idx="3"/>
          </p:cNvCxnSpPr>
          <p:nvPr/>
        </p:nvCxnSpPr>
        <p:spPr>
          <a:xfrm rot="5400000">
            <a:off x="1241323" y="4729412"/>
            <a:ext cx="3361619" cy="35325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3" idx="2"/>
            <a:endCxn id="110" idx="1"/>
          </p:cNvCxnSpPr>
          <p:nvPr/>
        </p:nvCxnSpPr>
        <p:spPr>
          <a:xfrm rot="16200000" flipH="1">
            <a:off x="2070722" y="4721409"/>
            <a:ext cx="3361619" cy="36925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4" idx="2"/>
            <a:endCxn id="108" idx="3"/>
          </p:cNvCxnSpPr>
          <p:nvPr/>
        </p:nvCxnSpPr>
        <p:spPr>
          <a:xfrm rot="16200000" flipH="1">
            <a:off x="3767133" y="3493142"/>
            <a:ext cx="1796495" cy="1260667"/>
          </a:xfrm>
          <a:prstGeom prst="bentConnector4">
            <a:avLst>
              <a:gd name="adj1" fmla="val 21815"/>
              <a:gd name="adj2" fmla="val 12465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2344978" y="1337261"/>
            <a:ext cx="2501172"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rPr>
              <a:t>eth0: 10.100.2.100</a:t>
            </a:r>
          </a:p>
        </p:txBody>
      </p:sp>
      <p:sp>
        <p:nvSpPr>
          <p:cNvPr id="108" name="Rectangle 107"/>
          <p:cNvSpPr/>
          <p:nvPr/>
        </p:nvSpPr>
        <p:spPr>
          <a:xfrm>
            <a:off x="3936158" y="4838026"/>
            <a:ext cx="1359557"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1"/>
                </a:solidFill>
                <a:effectLst/>
                <a:uLnTx/>
                <a:uFillTx/>
              </a:rPr>
              <a:t>veth5998974</a:t>
            </a:r>
            <a:endParaRPr kumimoji="0" lang="en-US" sz="1224" b="1" i="0" u="none" strike="noStrike" kern="0" cap="none" spc="0" normalizeH="0" baseline="0" noProof="0" dirty="0">
              <a:ln>
                <a:noFill/>
              </a:ln>
              <a:solidFill>
                <a:schemeClr val="bg1"/>
              </a:solidFill>
              <a:effectLst/>
              <a:uLnTx/>
              <a:uFillTx/>
            </a:endParaRPr>
          </a:p>
        </p:txBody>
      </p:sp>
      <p:sp>
        <p:nvSpPr>
          <p:cNvPr id="109" name="Rectangle 108"/>
          <p:cNvSpPr/>
          <p:nvPr/>
        </p:nvSpPr>
        <p:spPr>
          <a:xfrm>
            <a:off x="1385950" y="4838026"/>
            <a:ext cx="1359557"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1"/>
                </a:solidFill>
                <a:effectLst/>
                <a:uLnTx/>
                <a:uFillTx/>
              </a:rPr>
              <a:t>veth473629a</a:t>
            </a:r>
            <a:endParaRPr kumimoji="0" lang="en-US" sz="1224" b="1" i="0" u="none" strike="noStrike" kern="0" cap="none" spc="0" normalizeH="0" baseline="0" noProof="0" dirty="0">
              <a:ln>
                <a:noFill/>
              </a:ln>
              <a:solidFill>
                <a:schemeClr val="bg1"/>
              </a:solidFill>
              <a:effectLst/>
              <a:uLnTx/>
              <a:uFillTx/>
            </a:endParaRPr>
          </a:p>
        </p:txBody>
      </p:sp>
      <p:sp>
        <p:nvSpPr>
          <p:cNvPr id="110" name="Rectangle 109"/>
          <p:cNvSpPr/>
          <p:nvPr/>
        </p:nvSpPr>
        <p:spPr>
          <a:xfrm>
            <a:off x="3936158" y="6403150"/>
            <a:ext cx="1359557"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1"/>
                </a:solidFill>
                <a:effectLst/>
                <a:uLnTx/>
                <a:uFillTx/>
              </a:rPr>
              <a:t>veth2726149b</a:t>
            </a:r>
            <a:endParaRPr kumimoji="0" lang="en-US" sz="1224" b="1" i="0" u="none" strike="noStrike" kern="0" cap="none" spc="0" normalizeH="0" baseline="0" noProof="0" dirty="0">
              <a:ln>
                <a:noFill/>
              </a:ln>
              <a:solidFill>
                <a:schemeClr val="bg1"/>
              </a:solidFill>
              <a:effectLst/>
              <a:uLnTx/>
              <a:uFillTx/>
            </a:endParaRPr>
          </a:p>
        </p:txBody>
      </p:sp>
      <p:sp>
        <p:nvSpPr>
          <p:cNvPr id="111" name="Rectangle 110"/>
          <p:cNvSpPr/>
          <p:nvPr/>
        </p:nvSpPr>
        <p:spPr>
          <a:xfrm>
            <a:off x="1385950" y="6403150"/>
            <a:ext cx="1359557" cy="367395"/>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chemeClr val="bg1"/>
                </a:solidFill>
                <a:effectLst/>
                <a:uLnTx/>
                <a:uFillTx/>
              </a:rPr>
              <a:t>veth736321c</a:t>
            </a:r>
            <a:endParaRPr kumimoji="0" lang="en-US" sz="1224" b="1" i="0" u="none" strike="noStrike" kern="0" cap="none" spc="0" normalizeH="0" baseline="0" noProof="0" dirty="0">
              <a:ln>
                <a:noFill/>
              </a:ln>
              <a:solidFill>
                <a:schemeClr val="bg1"/>
              </a:solidFill>
              <a:effectLst/>
              <a:uLnTx/>
              <a:uFillTx/>
            </a:endParaRPr>
          </a:p>
        </p:txBody>
      </p:sp>
      <p:cxnSp>
        <p:nvCxnSpPr>
          <p:cNvPr id="118" name="Elbow Connector 117"/>
          <p:cNvCxnSpPr>
            <a:stCxn id="109" idx="0"/>
            <a:endCxn id="66" idx="2"/>
          </p:cNvCxnSpPr>
          <p:nvPr/>
        </p:nvCxnSpPr>
        <p:spPr>
          <a:xfrm rot="16200000" flipV="1">
            <a:off x="1938487" y="4710783"/>
            <a:ext cx="248010" cy="64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08" idx="0"/>
            <a:endCxn id="70" idx="2"/>
          </p:cNvCxnSpPr>
          <p:nvPr/>
        </p:nvCxnSpPr>
        <p:spPr>
          <a:xfrm rot="16200000" flipV="1">
            <a:off x="4488695" y="4710783"/>
            <a:ext cx="248010" cy="64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11" idx="0"/>
            <a:endCxn id="74" idx="2"/>
          </p:cNvCxnSpPr>
          <p:nvPr/>
        </p:nvCxnSpPr>
        <p:spPr>
          <a:xfrm rot="16200000" flipV="1">
            <a:off x="1934036" y="6271456"/>
            <a:ext cx="256912" cy="64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0" idx="0"/>
            <a:endCxn id="79" idx="2"/>
          </p:cNvCxnSpPr>
          <p:nvPr/>
        </p:nvCxnSpPr>
        <p:spPr>
          <a:xfrm rot="16200000" flipV="1">
            <a:off x="4486466" y="6273678"/>
            <a:ext cx="252468" cy="64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8601557" y="1217566"/>
            <a:ext cx="3626791" cy="5648790"/>
          </a:xfrm>
          <a:prstGeom prst="rect">
            <a:avLst/>
          </a:prstGeom>
          <a:noFill/>
        </p:spPr>
        <p:txBody>
          <a:bodyPr wrap="square" rtlCol="0">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1"/>
                </a:solidFill>
                <a:effectLst/>
                <a:uLnTx/>
                <a:uFillTx/>
              </a:rPr>
              <a:t>Docker Networking uses NAT to route inbound traffic to each container</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1"/>
                </a:solidFill>
                <a:effectLst/>
                <a:uLnTx/>
                <a:uFillTx/>
              </a:rPr>
              <a:t>Each container can use the same port, internal to it’s container, but must be addressable outside by unique ports per HOST</a:t>
            </a:r>
          </a:p>
          <a:p>
            <a:pPr marL="0" marR="0" lvl="0" indent="0" defTabSz="1243493" eaLnBrk="1" fontAlgn="auto" latinLnBrk="0" hangingPunct="1">
              <a:lnSpc>
                <a:spcPct val="100000"/>
              </a:lnSpc>
              <a:spcBef>
                <a:spcPts val="0"/>
              </a:spcBef>
              <a:spcAft>
                <a:spcPts val="0"/>
              </a:spcAft>
              <a:buClrTx/>
              <a:buSzTx/>
              <a:buFontTx/>
              <a:buNone/>
              <a:tabLst/>
              <a:defRPr/>
            </a:pPr>
            <a:endParaRPr kumimoji="0" lang="en-US" sz="1496" b="0" i="0" u="none" strike="noStrike" kern="0" cap="none" spc="0" normalizeH="0" baseline="0" noProof="0" dirty="0">
              <a:ln>
                <a:noFill/>
              </a:ln>
              <a:solidFill>
                <a:schemeClr val="bg1"/>
              </a:solidFill>
              <a:effectLst/>
              <a:uLnTx/>
              <a:uFillTx/>
            </a:endParaRPr>
          </a:p>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1"/>
                </a:solidFill>
                <a:effectLst/>
                <a:uLnTx/>
                <a:uFillTx/>
              </a:rPr>
              <a:t>Load Balancers and Service Discovery are new important topics</a:t>
            </a:r>
          </a:p>
          <a:p>
            <a:pPr marL="0" marR="0" lvl="0" indent="0" defTabSz="1243493"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a:p>
            <a:pPr marL="0" marR="0" lvl="0" indent="0" defTabSz="1243493" eaLnBrk="1" fontAlgn="auto" latinLnBrk="0" hangingPunct="1">
              <a:lnSpc>
                <a:spcPct val="100000"/>
              </a:lnSpc>
              <a:spcBef>
                <a:spcPts val="0"/>
              </a:spcBef>
              <a:spcAft>
                <a:spcPts val="0"/>
              </a:spcAft>
              <a:buClrTx/>
              <a:buSzTx/>
              <a:buFontTx/>
              <a:buNone/>
              <a:tabLst/>
              <a:defRPr/>
            </a:pPr>
            <a:r>
              <a:rPr kumimoji="0" lang="en-US" sz="1904" b="1" i="1" u="none" strike="noStrike" kern="0" cap="none" spc="0" normalizeH="0" baseline="0" noProof="0" dirty="0">
                <a:ln>
                  <a:noFill/>
                </a:ln>
                <a:solidFill>
                  <a:schemeClr val="bg1"/>
                </a:solidFill>
                <a:effectLst/>
                <a:uLnTx/>
                <a:uFillTx/>
              </a:rPr>
              <a:t>Note:</a:t>
            </a:r>
            <a:r>
              <a:rPr kumimoji="0" lang="en-US" sz="1904" b="0" i="1" u="none" strike="noStrike" kern="0" cap="none" spc="0" normalizeH="0" baseline="0" noProof="0" dirty="0">
                <a:ln>
                  <a:noFill/>
                </a:ln>
                <a:solidFill>
                  <a:schemeClr val="bg1"/>
                </a:solidFill>
                <a:effectLst/>
                <a:uLnTx/>
                <a:uFillTx/>
              </a:rPr>
              <a:t> networking may vary based on your orchestration engine</a:t>
            </a:r>
          </a:p>
          <a:p>
            <a:pPr marL="0" marR="0" lvl="0" indent="0" defTabSz="1243493" eaLnBrk="1" fontAlgn="auto" latinLnBrk="0" hangingPunct="1">
              <a:lnSpc>
                <a:spcPct val="100000"/>
              </a:lnSpc>
              <a:spcBef>
                <a:spcPts val="0"/>
              </a:spcBef>
              <a:spcAft>
                <a:spcPts val="0"/>
              </a:spcAft>
              <a:buClrTx/>
              <a:buSzTx/>
              <a:buFontTx/>
              <a:buNone/>
              <a:tabLst/>
              <a:defRPr/>
            </a:pPr>
            <a:endParaRPr kumimoji="0" lang="en-US" sz="2448" b="0" i="1" u="none" strike="noStrike" kern="0" cap="none" spc="0" normalizeH="0" baseline="0" noProof="0" dirty="0">
              <a:ln>
                <a:noFill/>
              </a:ln>
              <a:solidFill>
                <a:schemeClr val="bg1"/>
              </a:solidFill>
              <a:effectLst/>
              <a:uLnTx/>
              <a:uFillTx/>
            </a:endParaRPr>
          </a:p>
        </p:txBody>
      </p:sp>
      <p:pic>
        <p:nvPicPr>
          <p:cNvPr id="47" name="Picture 4" descr="http://farm8.staticflickr.com/7063/6948367990_71774d62a0_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9388" y="5437690"/>
            <a:ext cx="2320915" cy="1544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248551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8" name="Group 67"/>
          <p:cNvGrpSpPr/>
          <p:nvPr/>
        </p:nvGrpSpPr>
        <p:grpSpPr>
          <a:xfrm>
            <a:off x="10122871" y="1498744"/>
            <a:ext cx="2313218" cy="2383904"/>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0" name="Group 119"/>
          <p:cNvGrpSpPr/>
          <p:nvPr/>
        </p:nvGrpSpPr>
        <p:grpSpPr>
          <a:xfrm>
            <a:off x="10269311" y="2734260"/>
            <a:ext cx="587499" cy="587326"/>
            <a:chOff x="10275344" y="2734260"/>
            <a:chExt cx="587499" cy="587326"/>
          </a:xfrm>
        </p:grpSpPr>
        <p:sp>
          <p:nvSpPr>
            <p:cNvPr id="121" name="Rectangle 120"/>
            <p:cNvSpPr/>
            <p:nvPr/>
          </p:nvSpPr>
          <p:spPr>
            <a:xfrm>
              <a:off x="10275344" y="275317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2" name="Rectangle 121"/>
            <p:cNvSpPr/>
            <p:nvPr/>
          </p:nvSpPr>
          <p:spPr>
            <a:xfrm>
              <a:off x="10285442" y="2734260"/>
              <a:ext cx="577401" cy="57708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Multi</a:t>
              </a:r>
              <a:br>
                <a:rPr kumimoji="0" lang="en-US" sz="1050" b="0" i="0" u="none" strike="noStrike" kern="0" cap="none" spc="0" normalizeH="0" baseline="0" noProof="0" dirty="0">
                  <a:ln>
                    <a:noFill/>
                  </a:ln>
                  <a:solidFill>
                    <a:sysClr val="windowText" lastClr="000000"/>
                  </a:solidFill>
                  <a:effectLst/>
                  <a:uLnTx/>
                  <a:uFillTx/>
                </a:rPr>
              </a:br>
              <a:r>
                <a:rPr kumimoji="0" lang="en-US" sz="1050" b="0" i="0" u="none" strike="noStrike" kern="0" cap="none" spc="0" normalizeH="0" baseline="0" noProof="0" dirty="0">
                  <a:ln>
                    <a:noFill/>
                  </a:ln>
                  <a:solidFill>
                    <a:sysClr val="windowText" lastClr="000000"/>
                  </a:solidFill>
                  <a:effectLst/>
                  <a:uLnTx/>
                  <a:uFillTx/>
                </a:rPr>
                <a:t>Service</a:t>
              </a:r>
              <a:br>
                <a:rPr kumimoji="0" lang="en-US" sz="1050" b="0" i="0" u="none" strike="noStrike" kern="0" cap="none" spc="0" normalizeH="0" baseline="0" noProof="0" dirty="0">
                  <a:ln>
                    <a:noFill/>
                  </a:ln>
                  <a:solidFill>
                    <a:sysClr val="windowText" lastClr="000000"/>
                  </a:solidFill>
                  <a:effectLst/>
                  <a:uLnTx/>
                  <a:uFillTx/>
                </a:rPr>
              </a:br>
              <a:r>
                <a:rPr kumimoji="0" lang="en-US" sz="1050" b="0" i="0" u="none" strike="noStrike" kern="0" cap="none" spc="0" normalizeH="0" baseline="0" noProof="0" dirty="0">
                  <a:ln>
                    <a:noFill/>
                  </a:ln>
                  <a:solidFill>
                    <a:sysClr val="windowText" lastClr="000000"/>
                  </a:solidFill>
                  <a:effectLst/>
                  <a:uLnTx/>
                  <a:uFillTx/>
                </a:rPr>
                <a:t>API</a:t>
              </a:r>
            </a:p>
          </p:txBody>
        </p:sp>
      </p:grpSp>
      <p:grpSp>
        <p:nvGrpSpPr>
          <p:cNvPr id="123" name="Group 122"/>
          <p:cNvGrpSpPr/>
          <p:nvPr/>
        </p:nvGrpSpPr>
        <p:grpSpPr>
          <a:xfrm>
            <a:off x="10246403" y="2128933"/>
            <a:ext cx="633314" cy="568407"/>
            <a:chOff x="10242890" y="2133997"/>
            <a:chExt cx="633314" cy="568407"/>
          </a:xfrm>
        </p:grpSpPr>
        <p:sp>
          <p:nvSpPr>
            <p:cNvPr id="124" name="Rectangle 123"/>
            <p:cNvSpPr/>
            <p:nvPr/>
          </p:nvSpPr>
          <p:spPr>
            <a:xfrm>
              <a:off x="10283859" y="2133997"/>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 name="Rectangle 124"/>
            <p:cNvSpPr/>
            <p:nvPr/>
          </p:nvSpPr>
          <p:spPr>
            <a:xfrm>
              <a:off x="10242890" y="2187367"/>
              <a:ext cx="633314"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Multi</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Service</a:t>
              </a:r>
            </a:p>
          </p:txBody>
        </p:sp>
      </p:grpSp>
      <p:grpSp>
        <p:nvGrpSpPr>
          <p:cNvPr id="37" name="Group 36"/>
          <p:cNvGrpSpPr/>
          <p:nvPr/>
        </p:nvGrpSpPr>
        <p:grpSpPr>
          <a:xfrm>
            <a:off x="6464697" y="1758194"/>
            <a:ext cx="3593978" cy="3147498"/>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29" name="Group 28"/>
          <p:cNvGrpSpPr/>
          <p:nvPr/>
        </p:nvGrpSpPr>
        <p:grpSpPr>
          <a:xfrm>
            <a:off x="8371947" y="2418201"/>
            <a:ext cx="1544325" cy="2306797"/>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Images</a:t>
              </a:r>
            </a:p>
          </p:txBody>
        </p:sp>
      </p:grpSp>
      <p:grpSp>
        <p:nvGrpSpPr>
          <p:cNvPr id="2048" name="Group 2047"/>
          <p:cNvGrpSpPr/>
          <p:nvPr/>
        </p:nvGrpSpPr>
        <p:grpSpPr>
          <a:xfrm>
            <a:off x="6646160" y="2418201"/>
            <a:ext cx="1544325" cy="2306797"/>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377576" y="1498552"/>
            <a:ext cx="2427590" cy="2383904"/>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pic>
        <p:nvPicPr>
          <p:cNvPr id="2064" name="Picture 16" descr="https://hub.docker.com/public/images/official/mon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01" y="2564665"/>
            <a:ext cx="557233" cy="55723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hub.docker.com/public/images/official/no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353" y="3143034"/>
            <a:ext cx="557233" cy="55723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353" y="2564665"/>
            <a:ext cx="557233" cy="55723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15371" y="5347094"/>
            <a:ext cx="2327251" cy="1545851"/>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33" name="Flowchart: Alternate Process 32"/>
          <p:cNvSpPr/>
          <p:nvPr/>
        </p:nvSpPr>
        <p:spPr>
          <a:xfrm>
            <a:off x="667126" y="5757000"/>
            <a:ext cx="1924321" cy="310868"/>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Docker-compose</a:t>
            </a:r>
          </a:p>
        </p:txBody>
      </p:sp>
      <p:sp>
        <p:nvSpPr>
          <p:cNvPr id="21" name="Rectangle 20"/>
          <p:cNvSpPr/>
          <p:nvPr/>
        </p:nvSpPr>
        <p:spPr>
          <a:xfrm>
            <a:off x="6639129" y="2128933"/>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2052" name="Picture 4" descr="http://www.mi2.hr/wp-content/uploads/2015/10/docke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39604" y="1606811"/>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2937991" y="1593421"/>
            <a:ext cx="3469847" cy="3312271"/>
            <a:chOff x="3212279" y="2183300"/>
            <a:chExt cx="2551590" cy="2435715"/>
          </a:xfrm>
        </p:grpSpPr>
        <p:sp>
          <p:nvSpPr>
            <p:cNvPr id="60" name="Snip Single Corner Rectangle 59"/>
            <p:cNvSpPr/>
            <p:nvPr/>
          </p:nvSpPr>
          <p:spPr>
            <a:xfrm>
              <a:off x="3212279" y="2295113"/>
              <a:ext cx="2551590" cy="2323902"/>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62174" rIns="0" bIns="0" numCol="1" spcCol="0" rtlCol="0" fromWordArt="0" anchor="b" anchorCtr="0" forceAA="0" compatLnSpc="1">
              <a:prstTxWarp prst="textNoShape">
                <a:avLst/>
              </a:prstTxWarp>
              <a:no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version: </a:t>
              </a:r>
              <a:r>
                <a:rPr kumimoji="0" lang="en-US" sz="1400" b="1" i="0" u="none" strike="noStrike" kern="0" cap="none" spc="0" normalizeH="0" baseline="0" noProof="0" dirty="0">
                  <a:ln>
                    <a:noFill/>
                  </a:ln>
                  <a:solidFill>
                    <a:srgbClr val="0070C0"/>
                  </a:solidFill>
                  <a:effectLst/>
                  <a:uLnTx/>
                  <a:uFillTx/>
                </a:rPr>
                <a:t>'2'</a:t>
              </a:r>
              <a:endParaRPr kumimoji="0" lang="en-US" sz="1400" b="1" i="0" u="none" strike="noStrike" kern="0" cap="none" spc="0" normalizeH="0" baseline="0" noProof="0" dirty="0">
                <a:ln>
                  <a:noFill/>
                </a:ln>
                <a:solidFill>
                  <a:srgbClr val="C00000"/>
                </a:solidFill>
                <a:effectLst/>
                <a:uLnTx/>
                <a:uFillTx/>
              </a:endParaRP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services:</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  multiservice:</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rPr>
                <a:t>    </a:t>
              </a:r>
              <a:r>
                <a:rPr kumimoji="0" lang="en-US" sz="1400" b="1" i="0" u="none" strike="noStrike" kern="0" cap="none" spc="0" normalizeH="0" baseline="0" noProof="0" dirty="0">
                  <a:ln>
                    <a:noFill/>
                  </a:ln>
                  <a:solidFill>
                    <a:srgbClr val="C00000"/>
                  </a:solidFill>
                  <a:effectLst/>
                  <a:uLnTx/>
                  <a:uFillTx/>
                </a:rPr>
                <a:t>image:</a:t>
              </a:r>
              <a:r>
                <a:rPr kumimoji="0" lang="en-US" sz="1400" b="1" i="0" u="none" strike="noStrike" kern="0" cap="none" spc="0" normalizeH="0" baseline="0" noProof="0" dirty="0">
                  <a:ln>
                    <a:noFill/>
                  </a:ln>
                  <a:solidFill>
                    <a:srgbClr val="0070C0"/>
                  </a:solidFill>
                  <a:effectLst/>
                  <a:uLnTx/>
                  <a:uFillTx/>
                </a:rPr>
                <a:t> </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rPr>
                <a:t>      - </a:t>
              </a:r>
              <a:r>
                <a:rPr kumimoji="0" lang="en-US" sz="1400" b="1" i="0" u="none" strike="noStrike" kern="0" cap="none" spc="0" normalizeH="0" baseline="0" noProof="0" dirty="0" err="1">
                  <a:ln>
                    <a:noFill/>
                  </a:ln>
                  <a:solidFill>
                    <a:srgbClr val="0070C0"/>
                  </a:solidFill>
                  <a:effectLst/>
                  <a:uLnTx/>
                  <a:uFillTx/>
                </a:rPr>
                <a:t>multiservice:latest</a:t>
              </a:r>
              <a:endParaRPr kumimoji="0" lang="en-US" sz="1400" b="1" i="0" u="none" strike="noStrike" kern="0" cap="none" spc="0" normalizeH="0" baseline="0" noProof="0" dirty="0">
                <a:ln>
                  <a:noFill/>
                </a:ln>
                <a:solidFill>
                  <a:srgbClr val="0070C0"/>
                </a:solidFill>
                <a:effectLst/>
                <a:uLnTx/>
                <a:uFillTx/>
              </a:endParaRP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    environment:    </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rPr>
                <a:t>       - </a:t>
              </a:r>
              <a:r>
                <a:rPr kumimoji="0" lang="en-US" sz="1000" b="1" i="0" u="none" strike="noStrike" kern="0" cap="none" spc="0" normalizeH="0" baseline="0" noProof="0" dirty="0" err="1">
                  <a:ln>
                    <a:noFill/>
                  </a:ln>
                  <a:solidFill>
                    <a:srgbClr val="0070C0"/>
                  </a:solidFill>
                  <a:effectLst/>
                  <a:uLnTx/>
                  <a:uFillTx/>
                </a:rPr>
                <a:t>CustomerAPIService</a:t>
              </a:r>
              <a:r>
                <a:rPr kumimoji="0" lang="en-US" sz="1000" b="1" i="0" u="none" strike="noStrike" kern="0" cap="none" spc="0" normalizeH="0" baseline="0" noProof="0" dirty="0">
                  <a:ln>
                    <a:noFill/>
                  </a:ln>
                  <a:solidFill>
                    <a:srgbClr val="0070C0"/>
                  </a:solidFill>
                  <a:effectLst/>
                  <a:uLnTx/>
                  <a:uFillTx/>
                </a:rPr>
                <a:t>=http://webapi/api/Customer</a:t>
              </a:r>
              <a:endParaRPr kumimoji="0" lang="en-US" sz="1000" b="1" i="0" u="none" strike="noStrike" kern="0" cap="none" spc="0" normalizeH="0" baseline="0" noProof="0" dirty="0">
                <a:ln>
                  <a:noFill/>
                </a:ln>
                <a:solidFill>
                  <a:srgbClr val="C00000"/>
                </a:solidFill>
                <a:effectLst/>
                <a:uLnTx/>
                <a:uFillTx/>
              </a:endParaRP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    ports:</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rPr>
                <a:t>      - "80:80"</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    </a:t>
              </a:r>
              <a:r>
                <a:rPr kumimoji="0" lang="en-US" sz="1400" b="1" i="0" u="none" strike="noStrike" kern="0" cap="none" spc="0" normalizeH="0" baseline="0" noProof="0" dirty="0" err="1">
                  <a:ln>
                    <a:noFill/>
                  </a:ln>
                  <a:solidFill>
                    <a:srgbClr val="C00000"/>
                  </a:solidFill>
                  <a:effectLst/>
                  <a:uLnTx/>
                  <a:uFillTx/>
                </a:rPr>
                <a:t>depends_on</a:t>
              </a:r>
              <a:r>
                <a:rPr kumimoji="0" lang="en-US" sz="1400" b="1" i="0" u="none" strike="noStrike" kern="0" cap="none" spc="0" normalizeH="0" baseline="0" noProof="0" dirty="0">
                  <a:ln>
                    <a:noFill/>
                  </a:ln>
                  <a:solidFill>
                    <a:srgbClr val="C00000"/>
                  </a:solidFill>
                  <a:effectLst/>
                  <a:uLnTx/>
                  <a:uFillTx/>
                </a:rPr>
                <a:t>:</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rPr>
                <a:t>      - </a:t>
              </a:r>
              <a:r>
                <a:rPr kumimoji="0" lang="en-US" sz="1400" b="1" i="0" u="none" strike="noStrike" kern="0" cap="none" spc="0" normalizeH="0" baseline="0" noProof="0" dirty="0" err="1">
                  <a:ln>
                    <a:noFill/>
                  </a:ln>
                  <a:solidFill>
                    <a:srgbClr val="0070C0"/>
                  </a:solidFill>
                  <a:effectLst/>
                  <a:uLnTx/>
                  <a:uFillTx/>
                </a:rPr>
                <a:t>webapi</a:t>
              </a:r>
              <a:endParaRPr kumimoji="0" lang="en-US" sz="1400" b="1" i="0" u="none" strike="noStrike" kern="0" cap="none" spc="0" normalizeH="0" baseline="0" noProof="0" dirty="0">
                <a:ln>
                  <a:noFill/>
                </a:ln>
                <a:solidFill>
                  <a:srgbClr val="0070C0"/>
                </a:solidFill>
                <a:effectLst/>
                <a:uLnTx/>
                <a:uFillTx/>
              </a:endParaRP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  </a:t>
              </a:r>
              <a:r>
                <a:rPr kumimoji="0" lang="en-US" sz="1400" b="1" i="0" u="none" strike="noStrike" kern="0" cap="none" spc="0" normalizeH="0" baseline="0" noProof="0" dirty="0" err="1">
                  <a:ln>
                    <a:noFill/>
                  </a:ln>
                  <a:solidFill>
                    <a:srgbClr val="C00000"/>
                  </a:solidFill>
                  <a:effectLst/>
                  <a:uLnTx/>
                  <a:uFillTx/>
                </a:rPr>
                <a:t>webapi</a:t>
              </a:r>
              <a:r>
                <a:rPr kumimoji="0" lang="en-US" sz="1400" b="1" i="0" u="none" strike="noStrike" kern="0" cap="none" spc="0" normalizeH="0" baseline="0" noProof="0" dirty="0">
                  <a:ln>
                    <a:noFill/>
                  </a:ln>
                  <a:solidFill>
                    <a:srgbClr val="C00000"/>
                  </a:solidFill>
                  <a:effectLst/>
                  <a:uLnTx/>
                  <a:uFillTx/>
                </a:rPr>
                <a:t>:</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rPr>
                <a:t>    </a:t>
              </a:r>
              <a:r>
                <a:rPr kumimoji="0" lang="en-US" sz="1400" b="1" i="0" u="none" strike="noStrike" kern="0" cap="none" spc="0" normalizeH="0" baseline="0" noProof="0" dirty="0">
                  <a:ln>
                    <a:noFill/>
                  </a:ln>
                  <a:solidFill>
                    <a:srgbClr val="C00000"/>
                  </a:solidFill>
                  <a:effectLst/>
                  <a:uLnTx/>
                  <a:uFillTx/>
                </a:rPr>
                <a:t>image: </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      </a:t>
              </a:r>
              <a:r>
                <a:rPr kumimoji="0" lang="en-US" sz="1400" b="1" i="0" u="none" strike="noStrike" kern="0" cap="none" spc="0" normalizeH="0" baseline="0" noProof="0" dirty="0">
                  <a:ln>
                    <a:noFill/>
                  </a:ln>
                  <a:solidFill>
                    <a:srgbClr val="0070C0"/>
                  </a:solidFill>
                  <a:effectLst/>
                  <a:uLnTx/>
                  <a:uFillTx/>
                </a:rPr>
                <a:t>- </a:t>
              </a:r>
              <a:r>
                <a:rPr kumimoji="0" lang="en-US" sz="1400" b="0" i="0" u="none" strike="noStrike" kern="0" cap="none" spc="0" normalizeH="0" baseline="0" noProof="0" dirty="0" err="1">
                  <a:ln>
                    <a:noFill/>
                  </a:ln>
                  <a:solidFill>
                    <a:srgbClr val="0070C0"/>
                  </a:solidFill>
                  <a:effectLst/>
                  <a:uLnTx/>
                  <a:uFillTx/>
                </a:rPr>
                <a:t>multiservice</a:t>
              </a:r>
              <a:r>
                <a:rPr kumimoji="0" lang="en-US" sz="1400" b="1" i="0" u="none" strike="noStrike" kern="0" cap="none" spc="0" normalizeH="0" baseline="0" noProof="0" dirty="0" err="1">
                  <a:ln>
                    <a:noFill/>
                  </a:ln>
                  <a:solidFill>
                    <a:schemeClr val="accent4">
                      <a:lumMod val="75000"/>
                    </a:schemeClr>
                  </a:solidFill>
                  <a:effectLst/>
                  <a:uLnTx/>
                  <a:uFillTx/>
                </a:rPr>
                <a:t>api</a:t>
              </a:r>
              <a:r>
                <a:rPr kumimoji="0" lang="en-US" sz="1400" b="1" i="0" u="none" strike="noStrike" kern="0" cap="none" spc="0" normalizeH="0" baseline="0" noProof="0" dirty="0" err="1">
                  <a:ln>
                    <a:noFill/>
                  </a:ln>
                  <a:solidFill>
                    <a:srgbClr val="0070C0"/>
                  </a:solidFill>
                  <a:effectLst/>
                  <a:uLnTx/>
                  <a:uFillTx/>
                </a:rPr>
                <a:t>:latest</a:t>
              </a:r>
              <a:endParaRPr kumimoji="0" lang="en-US" sz="1400" b="1" i="0" u="none" strike="noStrike" kern="0" cap="none" spc="0" normalizeH="0" baseline="0" noProof="0" dirty="0">
                <a:ln>
                  <a:noFill/>
                </a:ln>
                <a:solidFill>
                  <a:srgbClr val="0070C0"/>
                </a:solidFill>
                <a:effectLst/>
                <a:uLnTx/>
                <a:uFillTx/>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Docker-</a:t>
              </a:r>
              <a:r>
                <a:rPr kumimoji="0" lang="en-US" sz="1496" b="1" i="0" u="none" strike="noStrike" kern="0" cap="none" spc="0" normalizeH="0" baseline="0" noProof="0" dirty="0" err="1">
                  <a:ln>
                    <a:noFill/>
                  </a:ln>
                  <a:solidFill>
                    <a:schemeClr val="bg1"/>
                  </a:solidFill>
                  <a:effectLst/>
                  <a:uLnTx/>
                  <a:uFillTx/>
                </a:rPr>
                <a:t>compose.yml</a:t>
              </a:r>
              <a:endParaRPr kumimoji="0" lang="en-US" sz="1496" b="1" i="0" u="none" strike="noStrike" kern="0" cap="none" spc="0" normalizeH="0" baseline="0" noProof="0" dirty="0">
                <a:ln>
                  <a:noFill/>
                </a:ln>
                <a:solidFill>
                  <a:schemeClr val="bg1"/>
                </a:solidFill>
                <a:effectLst/>
                <a:uLnTx/>
                <a:uFillTx/>
              </a:endParaRPr>
            </a:p>
          </p:txBody>
        </p:sp>
      </p:grpSp>
      <p:pic>
        <p:nvPicPr>
          <p:cNvPr id="1030" name="Picture 6" descr="http://howtolearn.me/wp-content/uploads/2014/04/213648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9709" y="2688377"/>
            <a:ext cx="430254" cy="2581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4613" y="3224654"/>
            <a:ext cx="436833" cy="29550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a:endCxn id="21" idx="1"/>
          </p:cNvCxnSpPr>
          <p:nvPr/>
        </p:nvCxnSpPr>
        <p:spPr>
          <a:xfrm flipV="1">
            <a:off x="2627111" y="2240892"/>
            <a:ext cx="4012018" cy="3291704"/>
          </a:xfrm>
          <a:prstGeom prst="curvedConnector3">
            <a:avLst>
              <a:gd name="adj1" fmla="val 83464"/>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81" name="Picture 6" descr="http://howtolearn.me/wp-content/uploads/2014/04/213648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8485" y="2688377"/>
            <a:ext cx="430254" cy="2581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6862" y="3224654"/>
            <a:ext cx="436833" cy="295505"/>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2967353" y="2123350"/>
            <a:ext cx="3063051" cy="175910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 name="Rectangle 82"/>
          <p:cNvSpPr/>
          <p:nvPr/>
        </p:nvSpPr>
        <p:spPr>
          <a:xfrm>
            <a:off x="2977994" y="3850443"/>
            <a:ext cx="2998648" cy="11118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cxnSp>
        <p:nvCxnSpPr>
          <p:cNvPr id="47" name="Elbow Connector 46"/>
          <p:cNvCxnSpPr>
            <a:stCxn id="94" idx="3"/>
            <a:endCxn id="137" idx="3"/>
          </p:cNvCxnSpPr>
          <p:nvPr/>
        </p:nvCxnSpPr>
        <p:spPr>
          <a:xfrm flipH="1">
            <a:off x="7456014" y="2998091"/>
            <a:ext cx="1441" cy="404618"/>
          </a:xfrm>
          <a:prstGeom prst="bentConnector3">
            <a:avLst>
              <a:gd name="adj1" fmla="val -1138207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38898" y="5632"/>
            <a:ext cx="1296695" cy="1587790"/>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599677" y="3099490"/>
            <a:ext cx="489236" cy="58477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Dot</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Net</a:t>
            </a:r>
          </a:p>
        </p:txBody>
      </p:sp>
      <p:pic>
        <p:nvPicPr>
          <p:cNvPr id="116" name="Picture 2" descr="http://yaplex.com/Media/Default/logos/dotnet-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299" y="3143034"/>
            <a:ext cx="479254" cy="4683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0246403" y="2133997"/>
            <a:ext cx="633314" cy="568407"/>
            <a:chOff x="10242890" y="2133997"/>
            <a:chExt cx="633314" cy="568407"/>
          </a:xfrm>
        </p:grpSpPr>
        <p:sp>
          <p:nvSpPr>
            <p:cNvPr id="112" name="Rectangle 111"/>
            <p:cNvSpPr/>
            <p:nvPr/>
          </p:nvSpPr>
          <p:spPr>
            <a:xfrm>
              <a:off x="10283859" y="2133997"/>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 name="Rectangle 116"/>
            <p:cNvSpPr/>
            <p:nvPr/>
          </p:nvSpPr>
          <p:spPr>
            <a:xfrm>
              <a:off x="10242890" y="2187367"/>
              <a:ext cx="633314"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Multi</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Service</a:t>
              </a:r>
            </a:p>
          </p:txBody>
        </p:sp>
      </p:grpSp>
      <p:grpSp>
        <p:nvGrpSpPr>
          <p:cNvPr id="10" name="Group 9"/>
          <p:cNvGrpSpPr/>
          <p:nvPr/>
        </p:nvGrpSpPr>
        <p:grpSpPr>
          <a:xfrm>
            <a:off x="10269311" y="2734260"/>
            <a:ext cx="587499" cy="587326"/>
            <a:chOff x="10275344" y="2734260"/>
            <a:chExt cx="587499" cy="587326"/>
          </a:xfrm>
        </p:grpSpPr>
        <p:sp>
          <p:nvSpPr>
            <p:cNvPr id="119" name="Rectangle 118"/>
            <p:cNvSpPr/>
            <p:nvPr/>
          </p:nvSpPr>
          <p:spPr>
            <a:xfrm>
              <a:off x="10275344" y="275317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8" name="Rectangle 117"/>
            <p:cNvSpPr/>
            <p:nvPr/>
          </p:nvSpPr>
          <p:spPr>
            <a:xfrm>
              <a:off x="10285442" y="2734260"/>
              <a:ext cx="577401" cy="57708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Multi</a:t>
              </a:r>
              <a:br>
                <a:rPr kumimoji="0" lang="en-US" sz="1050" b="0" i="0" u="none" strike="noStrike" kern="0" cap="none" spc="0" normalizeH="0" baseline="0" noProof="0" dirty="0">
                  <a:ln>
                    <a:noFill/>
                  </a:ln>
                  <a:solidFill>
                    <a:sysClr val="windowText" lastClr="000000"/>
                  </a:solidFill>
                  <a:effectLst/>
                  <a:uLnTx/>
                  <a:uFillTx/>
                </a:rPr>
              </a:br>
              <a:r>
                <a:rPr kumimoji="0" lang="en-US" sz="1050" b="0" i="0" u="none" strike="noStrike" kern="0" cap="none" spc="0" normalizeH="0" baseline="0" noProof="0" dirty="0">
                  <a:ln>
                    <a:noFill/>
                  </a:ln>
                  <a:solidFill>
                    <a:sysClr val="windowText" lastClr="000000"/>
                  </a:solidFill>
                  <a:effectLst/>
                  <a:uLnTx/>
                  <a:uFillTx/>
                </a:rPr>
                <a:t>Service</a:t>
              </a:r>
              <a:br>
                <a:rPr kumimoji="0" lang="en-US" sz="1050" b="0" i="0" u="none" strike="noStrike" kern="0" cap="none" spc="0" normalizeH="0" baseline="0" noProof="0" dirty="0">
                  <a:ln>
                    <a:noFill/>
                  </a:ln>
                  <a:solidFill>
                    <a:sysClr val="windowText" lastClr="000000"/>
                  </a:solidFill>
                  <a:effectLst/>
                  <a:uLnTx/>
                  <a:uFillTx/>
                </a:rPr>
              </a:br>
              <a:r>
                <a:rPr kumimoji="0" lang="en-US" sz="1050" b="0" i="0" u="none" strike="noStrike" kern="0" cap="none" spc="0" normalizeH="0" baseline="0" noProof="0" dirty="0">
                  <a:ln>
                    <a:noFill/>
                  </a:ln>
                  <a:solidFill>
                    <a:sysClr val="windowText" lastClr="000000"/>
                  </a:solidFill>
                  <a:effectLst/>
                  <a:uLnTx/>
                  <a:uFillTx/>
                </a:rPr>
                <a:t>API</a:t>
              </a:r>
            </a:p>
          </p:txBody>
        </p:sp>
      </p:grpSp>
      <p:grpSp>
        <p:nvGrpSpPr>
          <p:cNvPr id="89" name="Group 88"/>
          <p:cNvGrpSpPr/>
          <p:nvPr/>
        </p:nvGrpSpPr>
        <p:grpSpPr>
          <a:xfrm>
            <a:off x="6734912" y="2771529"/>
            <a:ext cx="735495" cy="453124"/>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frontend</a:t>
              </a:r>
            </a:p>
          </p:txBody>
        </p:sp>
      </p:grpSp>
      <p:grpSp>
        <p:nvGrpSpPr>
          <p:cNvPr id="132" name="Group 131"/>
          <p:cNvGrpSpPr/>
          <p:nvPr/>
        </p:nvGrpSpPr>
        <p:grpSpPr>
          <a:xfrm>
            <a:off x="6733471" y="3176146"/>
            <a:ext cx="735495" cy="453124"/>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ysClr val="windowText" lastClr="000000"/>
                  </a:solidFill>
                  <a:effectLst/>
                  <a:uLnTx/>
                  <a:uFillTx/>
                </a:rPr>
                <a:t>api</a:t>
              </a:r>
              <a:endParaRPr kumimoji="0" lang="en-US" sz="1400" b="0" i="0" u="none" strike="noStrike" kern="0" cap="none" spc="0" normalizeH="0" baseline="0" noProof="0" dirty="0">
                <a:ln>
                  <a:noFill/>
                </a:ln>
                <a:solidFill>
                  <a:sysClr val="windowText" lastClr="000000"/>
                </a:solidFill>
                <a:effectLst/>
                <a:uLnTx/>
                <a:uFillTx/>
              </a:endParaRPr>
            </a:p>
          </p:txBody>
        </p:sp>
      </p:grpSp>
      <p:grpSp>
        <p:nvGrpSpPr>
          <p:cNvPr id="152" name="Group 151"/>
          <p:cNvGrpSpPr/>
          <p:nvPr/>
        </p:nvGrpSpPr>
        <p:grpSpPr>
          <a:xfrm>
            <a:off x="8433403" y="2764497"/>
            <a:ext cx="633314" cy="568407"/>
            <a:chOff x="10242890" y="2133997"/>
            <a:chExt cx="633314" cy="568407"/>
          </a:xfrm>
        </p:grpSpPr>
        <p:sp>
          <p:nvSpPr>
            <p:cNvPr id="154" name="Rectangle 153"/>
            <p:cNvSpPr/>
            <p:nvPr/>
          </p:nvSpPr>
          <p:spPr>
            <a:xfrm>
              <a:off x="10283859" y="2133997"/>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5" name="Rectangle 154"/>
            <p:cNvSpPr/>
            <p:nvPr/>
          </p:nvSpPr>
          <p:spPr>
            <a:xfrm>
              <a:off x="10242890" y="2187367"/>
              <a:ext cx="633314"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Multi</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Service</a:t>
              </a:r>
            </a:p>
          </p:txBody>
        </p:sp>
      </p:grpSp>
      <p:grpSp>
        <p:nvGrpSpPr>
          <p:cNvPr id="156" name="Group 155"/>
          <p:cNvGrpSpPr/>
          <p:nvPr/>
        </p:nvGrpSpPr>
        <p:grpSpPr>
          <a:xfrm>
            <a:off x="8479218" y="3416978"/>
            <a:ext cx="587499" cy="587326"/>
            <a:chOff x="10275344" y="2734260"/>
            <a:chExt cx="587499" cy="587326"/>
          </a:xfrm>
        </p:grpSpPr>
        <p:sp>
          <p:nvSpPr>
            <p:cNvPr id="157" name="Rectangle 156"/>
            <p:cNvSpPr/>
            <p:nvPr/>
          </p:nvSpPr>
          <p:spPr>
            <a:xfrm>
              <a:off x="10275344" y="2753179"/>
              <a:ext cx="568407" cy="568407"/>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8" name="Rectangle 157"/>
            <p:cNvSpPr/>
            <p:nvPr/>
          </p:nvSpPr>
          <p:spPr>
            <a:xfrm>
              <a:off x="10285442" y="2734260"/>
              <a:ext cx="577401" cy="57708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Multi</a:t>
              </a:r>
              <a:br>
                <a:rPr kumimoji="0" lang="en-US" sz="1050" b="0" i="0" u="none" strike="noStrike" kern="0" cap="none" spc="0" normalizeH="0" baseline="0" noProof="0" dirty="0">
                  <a:ln>
                    <a:noFill/>
                  </a:ln>
                  <a:solidFill>
                    <a:sysClr val="windowText" lastClr="000000"/>
                  </a:solidFill>
                  <a:effectLst/>
                  <a:uLnTx/>
                  <a:uFillTx/>
                </a:rPr>
              </a:br>
              <a:r>
                <a:rPr kumimoji="0" lang="en-US" sz="1050" b="0" i="0" u="none" strike="noStrike" kern="0" cap="none" spc="0" normalizeH="0" baseline="0" noProof="0" dirty="0">
                  <a:ln>
                    <a:noFill/>
                  </a:ln>
                  <a:solidFill>
                    <a:sysClr val="windowText" lastClr="000000"/>
                  </a:solidFill>
                  <a:effectLst/>
                  <a:uLnTx/>
                  <a:uFillTx/>
                </a:rPr>
                <a:t>Service</a:t>
              </a:r>
              <a:br>
                <a:rPr kumimoji="0" lang="en-US" sz="1050" b="0" i="0" u="none" strike="noStrike" kern="0" cap="none" spc="0" normalizeH="0" baseline="0" noProof="0" dirty="0">
                  <a:ln>
                    <a:noFill/>
                  </a:ln>
                  <a:solidFill>
                    <a:sysClr val="windowText" lastClr="000000"/>
                  </a:solidFill>
                  <a:effectLst/>
                  <a:uLnTx/>
                  <a:uFillTx/>
                </a:rPr>
              </a:br>
              <a:r>
                <a:rPr kumimoji="0" lang="en-US" sz="1050" b="0" i="0" u="none" strike="noStrike" kern="0" cap="none" spc="0" normalizeH="0" baseline="0" noProof="0" dirty="0">
                  <a:ln>
                    <a:noFill/>
                  </a:ln>
                  <a:solidFill>
                    <a:sysClr val="windowText" lastClr="000000"/>
                  </a:solidFill>
                  <a:effectLst/>
                  <a:uLnTx/>
                  <a:uFillTx/>
                </a:rPr>
                <a:t>API</a:t>
              </a:r>
            </a:p>
          </p:txBody>
        </p:sp>
      </p:grpSp>
    </p:spTree>
    <p:extLst>
      <p:ext uri="{BB962C8B-B14F-4D97-AF65-F5344CB8AC3E}">
        <p14:creationId xmlns:p14="http://schemas.microsoft.com/office/powerpoint/2010/main" val="293857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4.52132E-6 1.11666E-6 L -0.14373 0.09782 " pathEditMode="relative" rAng="0" ptsTypes="AA">
                                      <p:cBhvr>
                                        <p:cTn id="19" dur="2000" fill="hold"/>
                                        <p:tgtEl>
                                          <p:spTgt spid="10"/>
                                        </p:tgtEl>
                                        <p:attrNameLst>
                                          <p:attrName>ppt_x</p:attrName>
                                          <p:attrName>ppt_y</p:attrName>
                                        </p:attrNameLst>
                                      </p:cBhvr>
                                      <p:rCtr x="-7187" y="4880"/>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83"/>
                                        </p:tgtEl>
                                      </p:cBhvr>
                                    </p:animEffect>
                                    <p:set>
                                      <p:cBhvr>
                                        <p:cTn id="24" dur="1" fill="hold">
                                          <p:stCondLst>
                                            <p:cond delay="499"/>
                                          </p:stCondLst>
                                        </p:cTn>
                                        <p:tgtEl>
                                          <p:spTgt spid="83"/>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500"/>
                            </p:stCondLst>
                            <p:childTnLst>
                              <p:par>
                                <p:cTn id="29" presetID="42" presetClass="path" presetSubtype="0" accel="50000" decel="50000" fill="hold" nodeType="afterEffect">
                                  <p:stCondLst>
                                    <p:cond delay="0"/>
                                  </p:stCondLst>
                                  <p:childTnLst>
                                    <p:animMotion origin="layout" path="M 0.00293 -0.00409 L -0.14565 0.0901 " pathEditMode="relative" rAng="0" ptsTypes="AA">
                                      <p:cBhvr>
                                        <p:cTn id="30" dur="2000" fill="hold"/>
                                        <p:tgtEl>
                                          <p:spTgt spid="12"/>
                                        </p:tgtEl>
                                        <p:attrNameLst>
                                          <p:attrName>ppt_x</p:attrName>
                                          <p:attrName>ppt_y</p:attrName>
                                        </p:attrNameLst>
                                      </p:cBhvr>
                                      <p:rCtr x="-7429" y="4698"/>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40"/>
                                        </p:tgtEl>
                                      </p:cBhvr>
                                    </p:animEffect>
                                    <p:set>
                                      <p:cBhvr>
                                        <p:cTn id="35" dur="1" fill="hold">
                                          <p:stCondLst>
                                            <p:cond delay="499"/>
                                          </p:stCondLst>
                                        </p:cTn>
                                        <p:tgtEl>
                                          <p:spTgt spid="40"/>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52"/>
                                        </p:tgtEl>
                                        <p:attrNameLst>
                                          <p:attrName>style.visibility</p:attrName>
                                        </p:attrNameLst>
                                      </p:cBhvr>
                                      <p:to>
                                        <p:strVal val="visible"/>
                                      </p:to>
                                    </p:set>
                                    <p:animEffect transition="in" filter="fade">
                                      <p:cBhvr>
                                        <p:cTn id="39" dur="500"/>
                                        <p:tgtEl>
                                          <p:spTgt spid="152"/>
                                        </p:tgtEl>
                                      </p:cBhvr>
                                    </p:animEffect>
                                  </p:childTnLst>
                                </p:cTn>
                              </p:par>
                              <p:par>
                                <p:cTn id="40" presetID="42" presetClass="path" presetSubtype="0" accel="50000" decel="50000" fill="hold" nodeType="withEffect">
                                  <p:stCondLst>
                                    <p:cond delay="0"/>
                                  </p:stCondLst>
                                  <p:childTnLst>
                                    <p:animMotion origin="layout" path="M -0.14373 0.09783 L -0.27699 0.05038 " pathEditMode="relative" rAng="0" ptsTypes="AA">
                                      <p:cBhvr>
                                        <p:cTn id="41" dur="2000" fill="hold"/>
                                        <p:tgtEl>
                                          <p:spTgt spid="10"/>
                                        </p:tgtEl>
                                        <p:attrNameLst>
                                          <p:attrName>ppt_x</p:attrName>
                                          <p:attrName>ppt_y</p:attrName>
                                        </p:attrNameLst>
                                      </p:cBhvr>
                                      <p:rCtr x="-6663" y="-2360"/>
                                    </p:animMotion>
                                  </p:childTnLst>
                                </p:cTn>
                              </p:par>
                              <p:par>
                                <p:cTn id="42" presetID="6" presetClass="emph" presetSubtype="0" fill="hold" nodeType="withEffect">
                                  <p:stCondLst>
                                    <p:cond delay="700"/>
                                  </p:stCondLst>
                                  <p:childTnLst>
                                    <p:animScale>
                                      <p:cBhvr>
                                        <p:cTn id="43" dur="1300" fill="hold"/>
                                        <p:tgtEl>
                                          <p:spTgt spid="10"/>
                                        </p:tgtEl>
                                      </p:cBhvr>
                                      <p:by x="50000" y="50000"/>
                                    </p:animScale>
                                  </p:childTnLst>
                                </p:cTn>
                              </p:par>
                              <p:par>
                                <p:cTn id="44" presetID="10" presetClass="entr" presetSubtype="0" fill="hold" nodeType="withEffect">
                                  <p:stCondLst>
                                    <p:cond delay="1500"/>
                                  </p:stCondLst>
                                  <p:childTnLst>
                                    <p:set>
                                      <p:cBhvr>
                                        <p:cTn id="45" dur="1" fill="hold">
                                          <p:stCondLst>
                                            <p:cond delay="0"/>
                                          </p:stCondLst>
                                        </p:cTn>
                                        <p:tgtEl>
                                          <p:spTgt spid="132"/>
                                        </p:tgtEl>
                                        <p:attrNameLst>
                                          <p:attrName>style.visibility</p:attrName>
                                        </p:attrNameLst>
                                      </p:cBhvr>
                                      <p:to>
                                        <p:strVal val="visible"/>
                                      </p:to>
                                    </p:set>
                                    <p:animEffect transition="in" filter="fade">
                                      <p:cBhvr>
                                        <p:cTn id="46" dur="800"/>
                                        <p:tgtEl>
                                          <p:spTgt spid="132"/>
                                        </p:tgtEl>
                                      </p:cBhvr>
                                    </p:animEffect>
                                  </p:childTnLst>
                                </p:cTn>
                              </p:par>
                              <p:par>
                                <p:cTn id="47" presetID="10" presetClass="entr" presetSubtype="0" fill="hold" nodeType="withEffect">
                                  <p:stCondLst>
                                    <p:cond delay="1500"/>
                                  </p:stCondLst>
                                  <p:childTnLst>
                                    <p:set>
                                      <p:cBhvr>
                                        <p:cTn id="48" dur="1" fill="hold">
                                          <p:stCondLst>
                                            <p:cond delay="0"/>
                                          </p:stCondLst>
                                        </p:cTn>
                                        <p:tgtEl>
                                          <p:spTgt spid="156"/>
                                        </p:tgtEl>
                                        <p:attrNameLst>
                                          <p:attrName>style.visibility</p:attrName>
                                        </p:attrNameLst>
                                      </p:cBhvr>
                                      <p:to>
                                        <p:strVal val="visible"/>
                                      </p:to>
                                    </p:set>
                                    <p:animEffect transition="in" filter="fade">
                                      <p:cBhvr>
                                        <p:cTn id="49" dur="500"/>
                                        <p:tgtEl>
                                          <p:spTgt spid="156"/>
                                        </p:tgtEl>
                                      </p:cBhvr>
                                    </p:animEffect>
                                  </p:childTnLst>
                                </p:cTn>
                              </p:par>
                              <p:par>
                                <p:cTn id="50" presetID="42" presetClass="path" presetSubtype="0" accel="50000" decel="50000" fill="hold" nodeType="withEffect">
                                  <p:stCondLst>
                                    <p:cond delay="500"/>
                                  </p:stCondLst>
                                  <p:childTnLst>
                                    <p:animMotion origin="layout" path="M -0.14565 0.0901 L -0.27866 0.08443 " pathEditMode="relative" rAng="0" ptsTypes="AA">
                                      <p:cBhvr>
                                        <p:cTn id="51" dur="2000" fill="hold"/>
                                        <p:tgtEl>
                                          <p:spTgt spid="12"/>
                                        </p:tgtEl>
                                        <p:attrNameLst>
                                          <p:attrName>ppt_x</p:attrName>
                                          <p:attrName>ppt_y</p:attrName>
                                        </p:attrNameLst>
                                      </p:cBhvr>
                                      <p:rCtr x="-6663" y="-363"/>
                                    </p:animMotion>
                                  </p:childTnLst>
                                </p:cTn>
                              </p:par>
                              <p:par>
                                <p:cTn id="52" presetID="6" presetClass="emph" presetSubtype="0" fill="hold" nodeType="withEffect">
                                  <p:stCondLst>
                                    <p:cond delay="1100"/>
                                  </p:stCondLst>
                                  <p:childTnLst>
                                    <p:animScale>
                                      <p:cBhvr>
                                        <p:cTn id="53" dur="1300" fill="hold"/>
                                        <p:tgtEl>
                                          <p:spTgt spid="12"/>
                                        </p:tgtEl>
                                      </p:cBhvr>
                                      <p:by x="50000" y="50000"/>
                                    </p:animScale>
                                  </p:childTnLst>
                                </p:cTn>
                              </p:par>
                              <p:par>
                                <p:cTn id="54" presetID="10" presetClass="entr" presetSubtype="0" fill="hold" nodeType="withEffect">
                                  <p:stCondLst>
                                    <p:cond delay="170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900"/>
                                        <p:tgtEl>
                                          <p:spTgt spid="8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up)">
                                      <p:cBhvr>
                                        <p:cTn id="6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animBg="1"/>
      <p:bldP spid="40" grpId="1" animBg="1"/>
      <p:bldP spid="83" grpId="0" animBg="1"/>
      <p:bldP spid="83"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 Balancing &amp; Fault Tolerance</a:t>
            </a:r>
            <a:endParaRPr lang="en-US" dirty="0"/>
          </a:p>
        </p:txBody>
      </p:sp>
      <p:sp>
        <p:nvSpPr>
          <p:cNvPr id="221" name="Can 220"/>
          <p:cNvSpPr/>
          <p:nvPr/>
        </p:nvSpPr>
        <p:spPr>
          <a:xfrm>
            <a:off x="5879179" y="6398695"/>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91" name="Group 390"/>
          <p:cNvGrpSpPr/>
          <p:nvPr/>
        </p:nvGrpSpPr>
        <p:grpSpPr>
          <a:xfrm>
            <a:off x="4464100" y="2564659"/>
            <a:ext cx="3593978" cy="3147498"/>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394" name="Group 393"/>
          <p:cNvGrpSpPr/>
          <p:nvPr/>
        </p:nvGrpSpPr>
        <p:grpSpPr>
          <a:xfrm>
            <a:off x="6371349" y="3224666"/>
            <a:ext cx="1544326" cy="2306797"/>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 Cache</a:t>
              </a:r>
            </a:p>
          </p:txBody>
        </p:sp>
      </p:grpSp>
      <p:grpSp>
        <p:nvGrpSpPr>
          <p:cNvPr id="397" name="Group 396"/>
          <p:cNvGrpSpPr/>
          <p:nvPr/>
        </p:nvGrpSpPr>
        <p:grpSpPr>
          <a:xfrm>
            <a:off x="4645563" y="3224666"/>
            <a:ext cx="1544325" cy="2306797"/>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400" name="Rectangle 399"/>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4675446" y="5365646"/>
            <a:ext cx="735495" cy="453124"/>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420" name="Group 419"/>
          <p:cNvGrpSpPr/>
          <p:nvPr/>
        </p:nvGrpSpPr>
        <p:grpSpPr>
          <a:xfrm>
            <a:off x="4676887" y="4913508"/>
            <a:ext cx="735495" cy="453124"/>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438" name="Group 437"/>
          <p:cNvGrpSpPr/>
          <p:nvPr/>
        </p:nvGrpSpPr>
        <p:grpSpPr>
          <a:xfrm>
            <a:off x="5415082" y="4913508"/>
            <a:ext cx="735495" cy="453124"/>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456" name="Group 455"/>
          <p:cNvGrpSpPr/>
          <p:nvPr/>
        </p:nvGrpSpPr>
        <p:grpSpPr>
          <a:xfrm>
            <a:off x="5411871" y="5816169"/>
            <a:ext cx="735495" cy="453124"/>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Cache</a:t>
              </a:r>
            </a:p>
          </p:txBody>
        </p:sp>
      </p:grpSp>
      <p:grpSp>
        <p:nvGrpSpPr>
          <p:cNvPr id="474" name="Group 473"/>
          <p:cNvGrpSpPr/>
          <p:nvPr/>
        </p:nvGrpSpPr>
        <p:grpSpPr>
          <a:xfrm>
            <a:off x="5415082" y="5363044"/>
            <a:ext cx="735495" cy="453124"/>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Cache</a:t>
              </a:r>
            </a:p>
          </p:txBody>
        </p:sp>
      </p:grpSp>
      <p:grpSp>
        <p:nvGrpSpPr>
          <p:cNvPr id="492" name="Group 491"/>
          <p:cNvGrpSpPr/>
          <p:nvPr/>
        </p:nvGrpSpPr>
        <p:grpSpPr>
          <a:xfrm>
            <a:off x="4676887" y="3564893"/>
            <a:ext cx="735495" cy="453124"/>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510" name="Group 509"/>
          <p:cNvGrpSpPr/>
          <p:nvPr/>
        </p:nvGrpSpPr>
        <p:grpSpPr>
          <a:xfrm>
            <a:off x="4676887" y="4014431"/>
            <a:ext cx="735495" cy="453124"/>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528" name="Group 527"/>
          <p:cNvGrpSpPr/>
          <p:nvPr/>
        </p:nvGrpSpPr>
        <p:grpSpPr>
          <a:xfrm>
            <a:off x="4676887" y="4463970"/>
            <a:ext cx="735495" cy="453124"/>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546" name="Group 545"/>
          <p:cNvGrpSpPr/>
          <p:nvPr/>
        </p:nvGrpSpPr>
        <p:grpSpPr>
          <a:xfrm>
            <a:off x="5415082" y="4463970"/>
            <a:ext cx="735495" cy="453124"/>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564" name="Group 563"/>
          <p:cNvGrpSpPr/>
          <p:nvPr/>
        </p:nvGrpSpPr>
        <p:grpSpPr>
          <a:xfrm>
            <a:off x="5415082" y="4014431"/>
            <a:ext cx="735495" cy="453124"/>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582" name="Group 581"/>
          <p:cNvGrpSpPr/>
          <p:nvPr/>
        </p:nvGrpSpPr>
        <p:grpSpPr>
          <a:xfrm>
            <a:off x="5415082"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ysClr val="windowText" lastClr="000000"/>
                </a:solidFill>
                <a:effectLst/>
                <a:uLnTx/>
                <a:uFillTx/>
              </a:endParaRPr>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7180899"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6548752"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607" name="Group 606"/>
          <p:cNvGrpSpPr/>
          <p:nvPr/>
        </p:nvGrpSpPr>
        <p:grpSpPr>
          <a:xfrm>
            <a:off x="6553941"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610" name="Group 609"/>
          <p:cNvGrpSpPr/>
          <p:nvPr/>
        </p:nvGrpSpPr>
        <p:grpSpPr>
          <a:xfrm>
            <a:off x="7183562"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Cache</a:t>
              </a:r>
            </a:p>
          </p:txBody>
        </p:sp>
      </p:grpSp>
    </p:spTree>
    <p:extLst>
      <p:ext uri="{BB962C8B-B14F-4D97-AF65-F5344CB8AC3E}">
        <p14:creationId xmlns:p14="http://schemas.microsoft.com/office/powerpoint/2010/main" val="1408987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 name="Group 37"/>
          <p:cNvGrpSpPr/>
          <p:nvPr/>
        </p:nvGrpSpPr>
        <p:grpSpPr>
          <a:xfrm>
            <a:off x="8219880" y="2413276"/>
            <a:ext cx="3593978" cy="3298881"/>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grpSp>
        <p:pic>
          <p:nvPicPr>
            <p:cNvPr id="62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8217152" y="2410174"/>
            <a:ext cx="3593978" cy="3298881"/>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grpSp>
        <p:pic>
          <p:nvPicPr>
            <p:cNvPr id="98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274639" y="171184"/>
            <a:ext cx="11192828" cy="1165754"/>
          </a:xfrm>
        </p:spPr>
        <p:txBody>
          <a:bodyPr/>
          <a:lstStyle/>
          <a:p>
            <a:pPr algn="ctr"/>
            <a:r>
              <a:rPr lang="en-US" dirty="0"/>
              <a:t>Distribution</a:t>
            </a:r>
          </a:p>
        </p:txBody>
      </p:sp>
      <p:grpSp>
        <p:nvGrpSpPr>
          <p:cNvPr id="4" name="Group 3"/>
          <p:cNvGrpSpPr/>
          <p:nvPr/>
        </p:nvGrpSpPr>
        <p:grpSpPr>
          <a:xfrm>
            <a:off x="4464100" y="256465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7" name="Group 6"/>
          <p:cNvGrpSpPr/>
          <p:nvPr/>
        </p:nvGrpSpPr>
        <p:grpSpPr>
          <a:xfrm>
            <a:off x="6371349" y="322466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 Cache</a:t>
              </a:r>
            </a:p>
          </p:txBody>
        </p:sp>
      </p:grpSp>
      <p:grpSp>
        <p:nvGrpSpPr>
          <p:cNvPr id="10" name="Group 9"/>
          <p:cNvGrpSpPr/>
          <p:nvPr/>
        </p:nvGrpSpPr>
        <p:grpSpPr>
          <a:xfrm>
            <a:off x="4645563" y="322466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13" name="Rectangle 12"/>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pic>
        <p:nvPicPr>
          <p:cNvPr id="14"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5898341" y="6295073"/>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7" name="Group 16"/>
          <p:cNvGrpSpPr/>
          <p:nvPr/>
        </p:nvGrpSpPr>
        <p:grpSpPr>
          <a:xfrm>
            <a:off x="7180899" y="3656242"/>
            <a:ext cx="568407" cy="568407"/>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382"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548752" y="3647753"/>
            <a:ext cx="568407" cy="568407"/>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15" name="Group 14"/>
          <p:cNvGrpSpPr/>
          <p:nvPr/>
        </p:nvGrpSpPr>
        <p:grpSpPr>
          <a:xfrm>
            <a:off x="6553941" y="4286110"/>
            <a:ext cx="568407" cy="568407"/>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3" name="Group 2"/>
          <p:cNvGrpSpPr/>
          <p:nvPr/>
        </p:nvGrpSpPr>
        <p:grpSpPr>
          <a:xfrm>
            <a:off x="7183562" y="4292482"/>
            <a:ext cx="568407" cy="568407"/>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Cache</a:t>
              </a:r>
            </a:p>
          </p:txBody>
        </p:sp>
      </p:grpSp>
      <p:grpSp>
        <p:nvGrpSpPr>
          <p:cNvPr id="39" name="Group 38"/>
          <p:cNvGrpSpPr/>
          <p:nvPr/>
        </p:nvGrpSpPr>
        <p:grpSpPr>
          <a:xfrm>
            <a:off x="681174" y="2413276"/>
            <a:ext cx="3593978" cy="3298881"/>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gr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632155"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ysClr val="windowText" lastClr="000000"/>
                </a:solidFill>
                <a:effectLst/>
                <a:uLnTx/>
                <a:uFillTx/>
              </a:endParaRPr>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3397973"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765826"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607" name="Group 606"/>
          <p:cNvGrpSpPr/>
          <p:nvPr/>
        </p:nvGrpSpPr>
        <p:grpSpPr>
          <a:xfrm>
            <a:off x="2771015"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610" name="Group 609"/>
          <p:cNvGrpSpPr/>
          <p:nvPr/>
        </p:nvGrpSpPr>
        <p:grpSpPr>
          <a:xfrm>
            <a:off x="3400635"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Cache</a:t>
              </a:r>
            </a:p>
          </p:txBody>
        </p:sp>
      </p:grpSp>
      <p:grpSp>
        <p:nvGrpSpPr>
          <p:cNvPr id="660" name="Group 659"/>
          <p:cNvGrpSpPr/>
          <p:nvPr/>
        </p:nvGrpSpPr>
        <p:grpSpPr>
          <a:xfrm>
            <a:off x="9169419" y="4014429"/>
            <a:ext cx="735495" cy="453124"/>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Cache</a:t>
              </a:r>
            </a:p>
          </p:txBody>
        </p:sp>
      </p:grpSp>
      <p:grpSp>
        <p:nvGrpSpPr>
          <p:cNvPr id="732" name="Group 731"/>
          <p:cNvGrpSpPr/>
          <p:nvPr/>
        </p:nvGrpSpPr>
        <p:grpSpPr>
          <a:xfrm>
            <a:off x="9170861" y="3564893"/>
            <a:ext cx="735495" cy="453124"/>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ysClr val="windowText" lastClr="000000"/>
                </a:solidFill>
                <a:effectLst/>
                <a:uLnTx/>
                <a:uFillTx/>
              </a:endParaRPr>
            </a:p>
          </p:txBody>
        </p:sp>
        <p:pic>
          <p:nvPicPr>
            <p:cNvPr id="73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10936678" y="3656242"/>
            <a:ext cx="568407" cy="568407"/>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5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10304531" y="3647753"/>
            <a:ext cx="568407" cy="568407"/>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757" name="Group 756"/>
          <p:cNvGrpSpPr/>
          <p:nvPr/>
        </p:nvGrpSpPr>
        <p:grpSpPr>
          <a:xfrm>
            <a:off x="10309720" y="4286110"/>
            <a:ext cx="568407" cy="568407"/>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760" name="Group 759"/>
          <p:cNvGrpSpPr/>
          <p:nvPr/>
        </p:nvGrpSpPr>
        <p:grpSpPr>
          <a:xfrm>
            <a:off x="10939341" y="4292482"/>
            <a:ext cx="568407" cy="568407"/>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Cache</a:t>
              </a:r>
            </a:p>
          </p:txBody>
        </p:sp>
      </p:grpSp>
      <p:grpSp>
        <p:nvGrpSpPr>
          <p:cNvPr id="763" name="Group 762"/>
          <p:cNvGrpSpPr/>
          <p:nvPr/>
        </p:nvGrpSpPr>
        <p:grpSpPr>
          <a:xfrm>
            <a:off x="4675446" y="5365646"/>
            <a:ext cx="735495" cy="453124"/>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781" name="Group 780"/>
          <p:cNvGrpSpPr/>
          <p:nvPr/>
        </p:nvGrpSpPr>
        <p:grpSpPr>
          <a:xfrm>
            <a:off x="4676887" y="4913508"/>
            <a:ext cx="735495" cy="453124"/>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799" name="Group 798"/>
          <p:cNvGrpSpPr/>
          <p:nvPr/>
        </p:nvGrpSpPr>
        <p:grpSpPr>
          <a:xfrm>
            <a:off x="5415082" y="4913508"/>
            <a:ext cx="735495" cy="453124"/>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chemeClr val="bg1"/>
                  </a:solidFill>
                  <a:effectLst/>
                  <a:uLnTx/>
                  <a:uFillTx/>
                </a:rPr>
                <a:t>API</a:t>
              </a:r>
            </a:p>
          </p:txBody>
        </p:sp>
      </p:grpSp>
      <p:grpSp>
        <p:nvGrpSpPr>
          <p:cNvPr id="817" name="Group 816"/>
          <p:cNvGrpSpPr/>
          <p:nvPr/>
        </p:nvGrpSpPr>
        <p:grpSpPr>
          <a:xfrm>
            <a:off x="5411871" y="5816169"/>
            <a:ext cx="735495" cy="453124"/>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Cache</a:t>
              </a:r>
            </a:p>
          </p:txBody>
        </p:sp>
      </p:grpSp>
      <p:grpSp>
        <p:nvGrpSpPr>
          <p:cNvPr id="835" name="Group 834"/>
          <p:cNvGrpSpPr/>
          <p:nvPr/>
        </p:nvGrpSpPr>
        <p:grpSpPr>
          <a:xfrm>
            <a:off x="5415082" y="5363044"/>
            <a:ext cx="735495" cy="453124"/>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Cache</a:t>
              </a:r>
            </a:p>
          </p:txBody>
        </p:sp>
      </p:grpSp>
      <p:grpSp>
        <p:nvGrpSpPr>
          <p:cNvPr id="853" name="Group 852"/>
          <p:cNvGrpSpPr/>
          <p:nvPr/>
        </p:nvGrpSpPr>
        <p:grpSpPr>
          <a:xfrm>
            <a:off x="4676887" y="3564893"/>
            <a:ext cx="735495" cy="453124"/>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871" name="Group 870"/>
          <p:cNvGrpSpPr/>
          <p:nvPr/>
        </p:nvGrpSpPr>
        <p:grpSpPr>
          <a:xfrm>
            <a:off x="4676887" y="4014431"/>
            <a:ext cx="735495" cy="453124"/>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889" name="Group 888"/>
          <p:cNvGrpSpPr/>
          <p:nvPr/>
        </p:nvGrpSpPr>
        <p:grpSpPr>
          <a:xfrm>
            <a:off x="4676887" y="4463970"/>
            <a:ext cx="735495" cy="453124"/>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907" name="Group 906"/>
          <p:cNvGrpSpPr/>
          <p:nvPr/>
        </p:nvGrpSpPr>
        <p:grpSpPr>
          <a:xfrm>
            <a:off x="5415082" y="4463970"/>
            <a:ext cx="735495" cy="453124"/>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925" name="Group 924"/>
          <p:cNvGrpSpPr/>
          <p:nvPr/>
        </p:nvGrpSpPr>
        <p:grpSpPr>
          <a:xfrm>
            <a:off x="5415082" y="4014431"/>
            <a:ext cx="735495" cy="453124"/>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dirty="0">
                  <a:ln>
                    <a:noFill/>
                  </a:ln>
                  <a:solidFill>
                    <a:sysClr val="windowText" lastClr="000000"/>
                  </a:solidFill>
                  <a:effectLst/>
                  <a:uLnTx/>
                  <a:uFillTx/>
                </a:rPr>
                <a:t>Web</a:t>
              </a:r>
            </a:p>
          </p:txBody>
        </p:sp>
      </p:grpSp>
      <p:grpSp>
        <p:nvGrpSpPr>
          <p:cNvPr id="943" name="Group 942"/>
          <p:cNvGrpSpPr/>
          <p:nvPr/>
        </p:nvGrpSpPr>
        <p:grpSpPr>
          <a:xfrm>
            <a:off x="5415082" y="3564893"/>
            <a:ext cx="735495" cy="453124"/>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ysClr val="windowText" lastClr="000000"/>
                </a:solidFill>
                <a:effectLst/>
                <a:uLnTx/>
                <a:uFillTx/>
              </a:endParaRPr>
            </a:p>
          </p:txBody>
        </p:sp>
        <p:pic>
          <p:nvPicPr>
            <p:cNvPr id="946"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681173" y="163472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Container Scheduling</a:t>
            </a:r>
          </a:p>
        </p:txBody>
      </p:sp>
      <p:sp>
        <p:nvSpPr>
          <p:cNvPr id="996" name="Rectangle 995"/>
          <p:cNvSpPr/>
          <p:nvPr/>
        </p:nvSpPr>
        <p:spPr>
          <a:xfrm>
            <a:off x="681173" y="194310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Container Orchestration</a:t>
            </a:r>
          </a:p>
        </p:txBody>
      </p:sp>
      <p:grpSp>
        <p:nvGrpSpPr>
          <p:cNvPr id="511" name="Group 510"/>
          <p:cNvGrpSpPr/>
          <p:nvPr/>
        </p:nvGrpSpPr>
        <p:grpSpPr>
          <a:xfrm>
            <a:off x="683901" y="77143"/>
            <a:ext cx="3593978" cy="2255306"/>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grpSp>
        <p:pic>
          <p:nvPicPr>
            <p:cNvPr id="51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890472" y="1228760"/>
            <a:ext cx="735495" cy="453124"/>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ysClr val="windowText" lastClr="000000"/>
                  </a:solidFill>
                  <a:effectLst/>
                  <a:uLnTx/>
                  <a:uFillTx/>
                </a:endParaRPr>
              </a:p>
            </p:txBody>
          </p:sp>
        </p:grpSp>
        <p:pic>
          <p:nvPicPr>
            <p:cNvPr id="543"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643917" y="1248082"/>
            <a:ext cx="568407" cy="568407"/>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7174"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628520" y="1231811"/>
            <a:ext cx="735495" cy="453124"/>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ysClr val="windowText" lastClr="000000"/>
                </a:solidFill>
                <a:effectLst/>
                <a:uLnTx/>
                <a:uFillTx/>
              </a:endParaRPr>
            </a:p>
          </p:txBody>
        </p:sp>
        <p:pic>
          <p:nvPicPr>
            <p:cNvPr id="5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3316744" y="1248082"/>
            <a:ext cx="568407" cy="568407"/>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569"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8217152" y="77143"/>
            <a:ext cx="3593978" cy="2255306"/>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Docker daemon</a:t>
                </a:r>
              </a:p>
            </p:txBody>
          </p:sp>
        </p:grpSp>
        <p:pic>
          <p:nvPicPr>
            <p:cNvPr id="57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8423723" y="1228760"/>
            <a:ext cx="735495" cy="453124"/>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ysClr val="windowText" lastClr="000000"/>
                  </a:solidFill>
                  <a:effectLst/>
                  <a:uLnTx/>
                  <a:uFillTx/>
                </a:endParaRPr>
              </a:p>
            </p:txBody>
          </p:sp>
        </p:grpSp>
        <p:pic>
          <p:nvPicPr>
            <p:cNvPr id="627"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10177168" y="1248082"/>
            <a:ext cx="568407" cy="568407"/>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647"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9161771" y="1231811"/>
            <a:ext cx="735495" cy="453124"/>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dirty="0">
                <a:ln>
                  <a:noFill/>
                </a:ln>
                <a:solidFill>
                  <a:sysClr val="windowText" lastClr="000000"/>
                </a:solidFill>
                <a:effectLst/>
                <a:uLnTx/>
                <a:uFillTx/>
              </a:endParaRPr>
            </a:p>
          </p:txBody>
        </p:sp>
        <p:pic>
          <p:nvPicPr>
            <p:cNvPr id="6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10849995" y="1248082"/>
            <a:ext cx="568407" cy="568407"/>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687"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pic>
        <p:nvPicPr>
          <p:cNvPr id="463" name="Picture 4" descr="http://farm8.staticflickr.com/7063/6948367990_71774d62a0_z.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6942" y="5408231"/>
            <a:ext cx="2320915" cy="1544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64" name="Picture 6" descr="http://o.aolcdn.com/dims-shared/dims3/GLOB/crop/425x248%2B8%2B50/thumbnail/141%25/http:/www.blogcdn.com/www.pawnation.com/media/2012/10/screen-shot-2012-10-25-at-3.00.52-p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21561" y="4049230"/>
            <a:ext cx="2668282" cy="1559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603263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path" presetSubtype="0" accel="50000" decel="50000" fill="hold" nodeType="clickEffect">
                                  <p:stCondLst>
                                    <p:cond delay="0"/>
                                  </p:stCondLst>
                                  <p:childTnLst>
                                    <p:animMotion origin="layout" path="M -2.22222E-6 -2.09877E-6 L -1.27222 -0.06543 " pathEditMode="relative" rAng="0" ptsTypes="AA">
                                      <p:cBhvr>
                                        <p:cTn id="146" dur="4000" fill="hold"/>
                                        <p:tgtEl>
                                          <p:spTgt spid="464"/>
                                        </p:tgtEl>
                                        <p:attrNameLst>
                                          <p:attrName>ppt_x</p:attrName>
                                          <p:attrName>ppt_y</p:attrName>
                                        </p:attrNameLst>
                                      </p:cBhvr>
                                      <p:rCtr x="-63611" y="-3272"/>
                                    </p:animMotion>
                                  </p:childTnLst>
                                </p:cTn>
                              </p:par>
                              <p:par>
                                <p:cTn id="147" presetID="42" presetClass="path" presetSubtype="0" accel="50000" decel="50000" fill="hold" nodeType="withEffect">
                                  <p:stCondLst>
                                    <p:cond delay="0"/>
                                  </p:stCondLst>
                                  <p:childTnLst>
                                    <p:animMotion origin="layout" path="M -2.77778E-6 -1.97531E-6 L 1.22327 0.00216 " pathEditMode="relative" rAng="0" ptsTypes="AA">
                                      <p:cBhvr>
                                        <p:cTn id="148" dur="4000" fill="hold"/>
                                        <p:tgtEl>
                                          <p:spTgt spid="463"/>
                                        </p:tgtEl>
                                        <p:attrNameLst>
                                          <p:attrName>ppt_x</p:attrName>
                                          <p:attrName>ppt_y</p:attrName>
                                        </p:attrNameLst>
                                      </p:cBhvr>
                                      <p:rCtr x="6116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0" name="Rectangle 199"/>
          <p:cNvSpPr/>
          <p:nvPr/>
        </p:nvSpPr>
        <p:spPr>
          <a:xfrm>
            <a:off x="8610885" y="2396530"/>
            <a:ext cx="533400" cy="4461470"/>
          </a:xfrm>
          <a:prstGeom prst="rect">
            <a:avLst/>
          </a:prstGeom>
          <a:pattFill prst="horzBrick">
            <a:fgClr>
              <a:schemeClr val="tx1"/>
            </a:fgClr>
            <a:bgClr>
              <a:schemeClr val="accent2"/>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Rectangle 229"/>
          <p:cNvSpPr/>
          <p:nvPr/>
        </p:nvSpPr>
        <p:spPr>
          <a:xfrm>
            <a:off x="208127" y="3810489"/>
            <a:ext cx="2938008" cy="2872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31" name="TextBox 230"/>
          <p:cNvSpPr txBox="1"/>
          <p:nvPr/>
        </p:nvSpPr>
        <p:spPr>
          <a:xfrm>
            <a:off x="208126" y="5854809"/>
            <a:ext cx="2824307" cy="845744"/>
          </a:xfrm>
          <a:prstGeom prst="rect">
            <a:avLst/>
          </a:prstGeom>
          <a:noFill/>
        </p:spPr>
        <p:txBody>
          <a:bodyPr wrap="square" rtlCol="0">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1"/>
                </a:solidFill>
                <a:effectLst/>
                <a:uLnTx/>
                <a:uFillTx/>
              </a:rPr>
              <a:t>Local Development Environment</a:t>
            </a:r>
          </a:p>
        </p:txBody>
      </p:sp>
      <p:grpSp>
        <p:nvGrpSpPr>
          <p:cNvPr id="9" name="Group 8"/>
          <p:cNvGrpSpPr/>
          <p:nvPr/>
        </p:nvGrpSpPr>
        <p:grpSpPr>
          <a:xfrm>
            <a:off x="6148556" y="3624354"/>
            <a:ext cx="2240346" cy="1375519"/>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 name="Group 7"/>
          <p:cNvGrpSpPr/>
          <p:nvPr/>
        </p:nvGrpSpPr>
        <p:grpSpPr>
          <a:xfrm>
            <a:off x="7681908" y="4068843"/>
            <a:ext cx="561791" cy="561791"/>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6803813" y="1113358"/>
            <a:ext cx="2313218" cy="1283173"/>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10024157" y="4253165"/>
            <a:ext cx="2240346" cy="2041916"/>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Production</a:t>
              </a:r>
            </a:p>
          </p:txBody>
        </p:sp>
      </p:grpSp>
      <p:sp>
        <p:nvSpPr>
          <p:cNvPr id="214" name="Rectangle 213"/>
          <p:cNvSpPr/>
          <p:nvPr/>
        </p:nvSpPr>
        <p:spPr>
          <a:xfrm>
            <a:off x="11462892" y="4689520"/>
            <a:ext cx="720514" cy="149495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15" name="Rectangle 214"/>
          <p:cNvSpPr/>
          <p:nvPr/>
        </p:nvSpPr>
        <p:spPr>
          <a:xfrm>
            <a:off x="10078961" y="4689519"/>
            <a:ext cx="1362483" cy="149495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9" name="Group 188"/>
          <p:cNvGrpSpPr/>
          <p:nvPr/>
        </p:nvGrpSpPr>
        <p:grpSpPr>
          <a:xfrm>
            <a:off x="10025855" y="2582727"/>
            <a:ext cx="2238648" cy="1618238"/>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Staging</a:t>
              </a:r>
            </a:p>
          </p:txBody>
        </p:sp>
      </p:grpSp>
      <p:sp>
        <p:nvSpPr>
          <p:cNvPr id="209" name="Rectangle 208"/>
          <p:cNvSpPr/>
          <p:nvPr/>
        </p:nvSpPr>
        <p:spPr>
          <a:xfrm>
            <a:off x="11464899" y="2954237"/>
            <a:ext cx="720514" cy="117552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10" name="Rectangle 209"/>
          <p:cNvSpPr/>
          <p:nvPr/>
        </p:nvSpPr>
        <p:spPr>
          <a:xfrm>
            <a:off x="10080969" y="2954237"/>
            <a:ext cx="1362483" cy="117552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1" name="Group 180"/>
          <p:cNvGrpSpPr/>
          <p:nvPr/>
        </p:nvGrpSpPr>
        <p:grpSpPr>
          <a:xfrm>
            <a:off x="10020697" y="906697"/>
            <a:ext cx="2243809" cy="1542036"/>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Test</a:t>
              </a:r>
            </a:p>
          </p:txBody>
        </p:sp>
      </p:grpSp>
      <p:sp>
        <p:nvSpPr>
          <p:cNvPr id="201" name="Rectangle 200"/>
          <p:cNvSpPr/>
          <p:nvPr/>
        </p:nvSpPr>
        <p:spPr>
          <a:xfrm>
            <a:off x="11462892" y="1221009"/>
            <a:ext cx="720514" cy="117552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04" name="Rectangle 203"/>
          <p:cNvSpPr/>
          <p:nvPr/>
        </p:nvSpPr>
        <p:spPr>
          <a:xfrm>
            <a:off x="10078961" y="1221009"/>
            <a:ext cx="1362483" cy="117552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0" name="Group 179"/>
          <p:cNvGrpSpPr/>
          <p:nvPr/>
        </p:nvGrpSpPr>
        <p:grpSpPr>
          <a:xfrm>
            <a:off x="7681949" y="4068242"/>
            <a:ext cx="561791" cy="561791"/>
            <a:chOff x="4609893" y="2672003"/>
            <a:chExt cx="472198" cy="472198"/>
          </a:xfrm>
        </p:grpSpPr>
        <p:sp>
          <p:nvSpPr>
            <p:cNvPr id="195" name="Rectangle 194"/>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196" name="Picture 1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77" name="Group 176"/>
          <p:cNvGrpSpPr/>
          <p:nvPr/>
        </p:nvGrpSpPr>
        <p:grpSpPr>
          <a:xfrm>
            <a:off x="3213183" y="3816617"/>
            <a:ext cx="2502968" cy="1852326"/>
            <a:chOff x="4156031" y="3448050"/>
            <a:chExt cx="1711369" cy="1141340"/>
          </a:xfrm>
        </p:grpSpPr>
        <p:sp>
          <p:nvSpPr>
            <p:cNvPr id="178" name="Rectangle 177"/>
            <p:cNvSpPr/>
            <p:nvPr/>
          </p:nvSpPr>
          <p:spPr>
            <a:xfrm>
              <a:off x="4156031" y="3562350"/>
              <a:ext cx="1711369" cy="102704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79" name="Flowchart: Alternate Process 178"/>
            <p:cNvSpPr/>
            <p:nvPr/>
          </p:nvSpPr>
          <p:spPr>
            <a:xfrm>
              <a:off x="4156032" y="3448050"/>
              <a:ext cx="527639" cy="17491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Client</a:t>
              </a:r>
            </a:p>
          </p:txBody>
        </p:sp>
      </p:grpSp>
      <p:sp>
        <p:nvSpPr>
          <p:cNvPr id="2" name="Title 1"/>
          <p:cNvSpPr>
            <a:spLocks noGrp="1"/>
          </p:cNvSpPr>
          <p:nvPr>
            <p:ph type="title"/>
          </p:nvPr>
        </p:nvSpPr>
        <p:spPr>
          <a:xfrm>
            <a:off x="274639" y="171184"/>
            <a:ext cx="11192828" cy="1165754"/>
          </a:xfrm>
        </p:spPr>
        <p:txBody>
          <a:bodyPr/>
          <a:lstStyle/>
          <a:p>
            <a:pPr algn="ctr"/>
            <a:r>
              <a:rPr lang="en-US" dirty="0"/>
              <a:t>Container Workflow</a:t>
            </a:r>
          </a:p>
        </p:txBody>
      </p:sp>
      <p:sp>
        <p:nvSpPr>
          <p:cNvPr id="10" name="Cloud Callout 9"/>
          <p:cNvSpPr/>
          <p:nvPr/>
        </p:nvSpPr>
        <p:spPr bwMode="auto">
          <a:xfrm>
            <a:off x="1351489" y="1271927"/>
            <a:ext cx="2651355" cy="1645668"/>
          </a:xfrm>
          <a:prstGeom prst="cloudCallout">
            <a:avLst>
              <a:gd name="adj1" fmla="val -17341"/>
              <a:gd name="adj2" fmla="val 14680"/>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SCC</a:t>
            </a:r>
          </a:p>
        </p:txBody>
      </p:sp>
      <p:sp>
        <p:nvSpPr>
          <p:cNvPr id="12" name="Flowchart: Predefined Process 11"/>
          <p:cNvSpPr/>
          <p:nvPr/>
        </p:nvSpPr>
        <p:spPr bwMode="auto">
          <a:xfrm>
            <a:off x="2834055" y="2308875"/>
            <a:ext cx="1554244" cy="672700"/>
          </a:xfrm>
          <a:prstGeom prst="flowChartPredefinedProcess">
            <a:avLst/>
          </a:prstGeom>
          <a:solidFill>
            <a:srgbClr val="00B050"/>
          </a:solidFill>
          <a:ln w="31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CI</a:t>
            </a:r>
          </a:p>
        </p:txBody>
      </p:sp>
      <p:sp>
        <p:nvSpPr>
          <p:cNvPr id="13" name="Rectangle 12"/>
          <p:cNvSpPr/>
          <p:nvPr/>
        </p:nvSpPr>
        <p:spPr bwMode="auto">
          <a:xfrm>
            <a:off x="3385824" y="2883856"/>
            <a:ext cx="1371391" cy="73345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Build</a:t>
            </a:r>
          </a:p>
        </p:txBody>
      </p:sp>
      <p:sp>
        <p:nvSpPr>
          <p:cNvPr id="14" name="Flowchart: Internal Storage 13"/>
          <p:cNvSpPr/>
          <p:nvPr/>
        </p:nvSpPr>
        <p:spPr bwMode="auto">
          <a:xfrm>
            <a:off x="6219113" y="5285459"/>
            <a:ext cx="1097113" cy="637940"/>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Tests</a:t>
            </a:r>
          </a:p>
        </p:txBody>
      </p:sp>
      <p:sp>
        <p:nvSpPr>
          <p:cNvPr id="15" name="Notched Right Arrow 14"/>
          <p:cNvSpPr/>
          <p:nvPr/>
        </p:nvSpPr>
        <p:spPr bwMode="auto">
          <a:xfrm>
            <a:off x="4417289" y="3497500"/>
            <a:ext cx="1711934" cy="577678"/>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rPr>
              <a:t>Compiled Code</a:t>
            </a:r>
          </a:p>
        </p:txBody>
      </p:sp>
      <p:sp>
        <p:nvSpPr>
          <p:cNvPr id="16" name="Notched Right Arrow 15"/>
          <p:cNvSpPr/>
          <p:nvPr/>
        </p:nvSpPr>
        <p:spPr bwMode="auto">
          <a:xfrm rot="2696506">
            <a:off x="5162686" y="2411421"/>
            <a:ext cx="2238253" cy="577678"/>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rPr>
              <a:t>Docker-</a:t>
            </a: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rPr>
              <a:t>compose.yml</a:t>
            </a: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Notched Right Arrow 16"/>
          <p:cNvSpPr/>
          <p:nvPr/>
        </p:nvSpPr>
        <p:spPr bwMode="auto">
          <a:xfrm rot="2700000">
            <a:off x="4779360" y="2496651"/>
            <a:ext cx="2021380" cy="577678"/>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rPr>
              <a:t>Base Image</a:t>
            </a:r>
          </a:p>
        </p:txBody>
      </p:sp>
      <p:grpSp>
        <p:nvGrpSpPr>
          <p:cNvPr id="19" name="Group 18"/>
          <p:cNvGrpSpPr/>
          <p:nvPr/>
        </p:nvGrpSpPr>
        <p:grpSpPr>
          <a:xfrm>
            <a:off x="6255702" y="4364036"/>
            <a:ext cx="613217" cy="343759"/>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23" name="Group 22"/>
          <p:cNvGrpSpPr/>
          <p:nvPr/>
        </p:nvGrpSpPr>
        <p:grpSpPr>
          <a:xfrm>
            <a:off x="6255020" y="4044106"/>
            <a:ext cx="613217" cy="343759"/>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27" name="Group 26"/>
          <p:cNvGrpSpPr/>
          <p:nvPr/>
        </p:nvGrpSpPr>
        <p:grpSpPr>
          <a:xfrm>
            <a:off x="6866300" y="4043505"/>
            <a:ext cx="613217" cy="343759"/>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sp>
        <p:nvSpPr>
          <p:cNvPr id="31" name="TextBox 30"/>
          <p:cNvSpPr txBox="1"/>
          <p:nvPr/>
        </p:nvSpPr>
        <p:spPr>
          <a:xfrm>
            <a:off x="15941929" y="7775227"/>
            <a:ext cx="784396" cy="627822"/>
          </a:xfrm>
          <a:prstGeom prst="rect">
            <a:avLst/>
          </a:prstGeom>
          <a:noFill/>
        </p:spPr>
        <p:txBody>
          <a:bodyPr wrap="square" lIns="182854" tIns="146283" rIns="182854" bIns="146283" rtlCol="0">
            <a:spAutoFit/>
          </a:bodyPr>
          <a:lstStyle/>
          <a:p>
            <a:pPr marL="0" marR="0" lvl="0" indent="0" defTabSz="1243493"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p>
        </p:txBody>
      </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1446" y="5191630"/>
            <a:ext cx="915137" cy="792574"/>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3330814" y="4805173"/>
            <a:ext cx="2258529" cy="299142"/>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Docker-compose up</a:t>
            </a:r>
          </a:p>
        </p:txBody>
      </p:sp>
      <p:sp>
        <p:nvSpPr>
          <p:cNvPr id="34" name="Notched Right Arrow 33"/>
          <p:cNvSpPr/>
          <p:nvPr/>
        </p:nvSpPr>
        <p:spPr bwMode="auto">
          <a:xfrm rot="2722602">
            <a:off x="4851762" y="2732684"/>
            <a:ext cx="1348751" cy="577678"/>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rPr>
              <a:t>Dockerfile</a:t>
            </a: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 name="TextBox 34"/>
          <p:cNvSpPr txBox="1"/>
          <p:nvPr/>
        </p:nvSpPr>
        <p:spPr>
          <a:xfrm>
            <a:off x="3330814" y="4302024"/>
            <a:ext cx="1832680" cy="334588"/>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build</a:t>
            </a:r>
          </a:p>
        </p:txBody>
      </p:sp>
      <p:grpSp>
        <p:nvGrpSpPr>
          <p:cNvPr id="36" name="Group 35"/>
          <p:cNvGrpSpPr/>
          <p:nvPr/>
        </p:nvGrpSpPr>
        <p:grpSpPr>
          <a:xfrm>
            <a:off x="6866300" y="4361183"/>
            <a:ext cx="613217" cy="343759"/>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sp>
        <p:nvSpPr>
          <p:cNvPr id="2051" name="Flowchart: Card 2050"/>
          <p:cNvSpPr/>
          <p:nvPr/>
        </p:nvSpPr>
        <p:spPr bwMode="auto">
          <a:xfrm>
            <a:off x="9193695" y="1528434"/>
            <a:ext cx="789586" cy="444727"/>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rPr>
              <a:t>Docker-compose</a:t>
            </a:r>
          </a:p>
        </p:txBody>
      </p:sp>
      <p:sp>
        <p:nvSpPr>
          <p:cNvPr id="45" name="Flowchart: Card 44"/>
          <p:cNvSpPr/>
          <p:nvPr/>
        </p:nvSpPr>
        <p:spPr bwMode="auto">
          <a:xfrm>
            <a:off x="9198232" y="3186395"/>
            <a:ext cx="789586" cy="444727"/>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rPr>
              <a:t>Docker-compose</a:t>
            </a:r>
          </a:p>
        </p:txBody>
      </p:sp>
      <p:sp>
        <p:nvSpPr>
          <p:cNvPr id="46" name="Flowchart: Card 45"/>
          <p:cNvSpPr/>
          <p:nvPr/>
        </p:nvSpPr>
        <p:spPr bwMode="auto">
          <a:xfrm>
            <a:off x="9173568" y="4947979"/>
            <a:ext cx="789586" cy="444727"/>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rPr>
              <a:t>Docker-compose</a:t>
            </a:r>
          </a:p>
        </p:txBody>
      </p:sp>
      <p:sp>
        <p:nvSpPr>
          <p:cNvPr id="47" name="Notched Right Arrow 46"/>
          <p:cNvSpPr/>
          <p:nvPr/>
        </p:nvSpPr>
        <p:spPr bwMode="auto">
          <a:xfrm rot="17592330">
            <a:off x="-117606" y="3493049"/>
            <a:ext cx="2508791" cy="577678"/>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rPr>
              <a:t>Push</a:t>
            </a:r>
          </a:p>
        </p:txBody>
      </p:sp>
      <p:sp>
        <p:nvSpPr>
          <p:cNvPr id="125" name="Flowchart: Card 124"/>
          <p:cNvSpPr/>
          <p:nvPr/>
        </p:nvSpPr>
        <p:spPr bwMode="auto">
          <a:xfrm>
            <a:off x="9203099" y="2034706"/>
            <a:ext cx="789586" cy="197566"/>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rPr>
              <a:t>Test.env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6" name="Flowchart: Card 125"/>
          <p:cNvSpPr/>
          <p:nvPr/>
        </p:nvSpPr>
        <p:spPr bwMode="auto">
          <a:xfrm>
            <a:off x="9211289" y="3697927"/>
            <a:ext cx="789586" cy="197566"/>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rPr>
              <a:t>Stag.env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7" name="Flowchart: Card 126"/>
          <p:cNvSpPr/>
          <p:nvPr/>
        </p:nvSpPr>
        <p:spPr bwMode="auto">
          <a:xfrm>
            <a:off x="9172392" y="5451610"/>
            <a:ext cx="789586" cy="197566"/>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rPr>
              <a:t>Prod.env</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8" name="Flowchart: Card 127"/>
          <p:cNvSpPr/>
          <p:nvPr/>
        </p:nvSpPr>
        <p:spPr bwMode="auto">
          <a:xfrm>
            <a:off x="5168795" y="4096163"/>
            <a:ext cx="973561" cy="243599"/>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1427"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dirty="0" err="1">
                <a:ln>
                  <a:noFill/>
                </a:ln>
                <a:gradFill>
                  <a:gsLst>
                    <a:gs pos="0">
                      <a:srgbClr val="FFFFFF"/>
                    </a:gs>
                    <a:gs pos="100000">
                      <a:srgbClr val="FFFFFF"/>
                    </a:gs>
                  </a:gsLst>
                  <a:lin ang="5400000" scaled="0"/>
                </a:gradFill>
                <a:effectLst/>
                <a:uLnTx/>
                <a:uFillTx/>
              </a:rPr>
              <a:t>Int.env</a:t>
            </a: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54" name="Group 153"/>
          <p:cNvGrpSpPr/>
          <p:nvPr/>
        </p:nvGrpSpPr>
        <p:grpSpPr>
          <a:xfrm>
            <a:off x="1037108" y="3885257"/>
            <a:ext cx="2156747" cy="1995325"/>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schemeClr val="bg1"/>
                  </a:solidFill>
                  <a:effectLst/>
                  <a:uLnTx/>
                  <a:uFillTx/>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schemeClr val="bg1"/>
                  </a:solidFill>
                  <a:effectLst/>
                  <a:uLnTx/>
                  <a:uFillTx/>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schemeClr val="bg1"/>
                  </a:solidFill>
                  <a:effectLst/>
                  <a:uLnTx/>
                  <a:uFillTx/>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394366" y="4778149"/>
            <a:ext cx="735495" cy="453124"/>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2" name="Group 51"/>
          <p:cNvGrpSpPr/>
          <p:nvPr/>
        </p:nvGrpSpPr>
        <p:grpSpPr>
          <a:xfrm>
            <a:off x="10145887" y="1318003"/>
            <a:ext cx="598807" cy="335680"/>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56" name="Group 55"/>
          <p:cNvGrpSpPr/>
          <p:nvPr/>
        </p:nvGrpSpPr>
        <p:grpSpPr>
          <a:xfrm>
            <a:off x="10756778" y="1655203"/>
            <a:ext cx="598807" cy="335680"/>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60" name="Group 59"/>
          <p:cNvGrpSpPr/>
          <p:nvPr/>
        </p:nvGrpSpPr>
        <p:grpSpPr>
          <a:xfrm>
            <a:off x="10145887" y="1987894"/>
            <a:ext cx="598807" cy="335680"/>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64" name="Group 63"/>
          <p:cNvGrpSpPr/>
          <p:nvPr/>
        </p:nvGrpSpPr>
        <p:grpSpPr>
          <a:xfrm>
            <a:off x="10757032" y="1990883"/>
            <a:ext cx="598807" cy="335680"/>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68" name="Group 67"/>
          <p:cNvGrpSpPr/>
          <p:nvPr/>
        </p:nvGrpSpPr>
        <p:grpSpPr>
          <a:xfrm>
            <a:off x="10754818" y="1314776"/>
            <a:ext cx="598807" cy="335680"/>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72" name="Group 71"/>
          <p:cNvGrpSpPr/>
          <p:nvPr/>
        </p:nvGrpSpPr>
        <p:grpSpPr>
          <a:xfrm>
            <a:off x="10145887" y="1655203"/>
            <a:ext cx="598807" cy="335680"/>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a:off x="10132129" y="2993137"/>
            <a:ext cx="598807" cy="335680"/>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80" name="Group 79"/>
          <p:cNvGrpSpPr/>
          <p:nvPr/>
        </p:nvGrpSpPr>
        <p:grpSpPr>
          <a:xfrm>
            <a:off x="10743020" y="3330337"/>
            <a:ext cx="598807" cy="335680"/>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84" name="Group 83"/>
          <p:cNvGrpSpPr/>
          <p:nvPr/>
        </p:nvGrpSpPr>
        <p:grpSpPr>
          <a:xfrm>
            <a:off x="10132129" y="3663028"/>
            <a:ext cx="598807" cy="335680"/>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88" name="Group 87"/>
          <p:cNvGrpSpPr/>
          <p:nvPr/>
        </p:nvGrpSpPr>
        <p:grpSpPr>
          <a:xfrm>
            <a:off x="10743273" y="3666017"/>
            <a:ext cx="598807" cy="335680"/>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92" name="Group 91"/>
          <p:cNvGrpSpPr/>
          <p:nvPr/>
        </p:nvGrpSpPr>
        <p:grpSpPr>
          <a:xfrm>
            <a:off x="10741060" y="2989910"/>
            <a:ext cx="598807" cy="335680"/>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96" name="Group 95"/>
          <p:cNvGrpSpPr/>
          <p:nvPr/>
        </p:nvGrpSpPr>
        <p:grpSpPr>
          <a:xfrm>
            <a:off x="10132129" y="3330337"/>
            <a:ext cx="598807" cy="335680"/>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00" name="Group 99"/>
          <p:cNvGrpSpPr/>
          <p:nvPr/>
        </p:nvGrpSpPr>
        <p:grpSpPr>
          <a:xfrm>
            <a:off x="10166661" y="4748828"/>
            <a:ext cx="598807" cy="335680"/>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04" name="Group 103"/>
          <p:cNvGrpSpPr/>
          <p:nvPr/>
        </p:nvGrpSpPr>
        <p:grpSpPr>
          <a:xfrm>
            <a:off x="10779707" y="5422214"/>
            <a:ext cx="598807" cy="335680"/>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08" name="Group 107"/>
          <p:cNvGrpSpPr/>
          <p:nvPr/>
        </p:nvGrpSpPr>
        <p:grpSpPr>
          <a:xfrm>
            <a:off x="10166661" y="5759918"/>
            <a:ext cx="598807" cy="335680"/>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12" name="Group 111"/>
          <p:cNvGrpSpPr/>
          <p:nvPr/>
        </p:nvGrpSpPr>
        <p:grpSpPr>
          <a:xfrm>
            <a:off x="10777803" y="5762907"/>
            <a:ext cx="598807" cy="335680"/>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16" name="Group 115"/>
          <p:cNvGrpSpPr/>
          <p:nvPr/>
        </p:nvGrpSpPr>
        <p:grpSpPr>
          <a:xfrm>
            <a:off x="10775590" y="4745603"/>
            <a:ext cx="598807" cy="335680"/>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20" name="Group 119"/>
          <p:cNvGrpSpPr/>
          <p:nvPr/>
        </p:nvGrpSpPr>
        <p:grpSpPr>
          <a:xfrm>
            <a:off x="10168816" y="5422214"/>
            <a:ext cx="598807" cy="335680"/>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29" name="Group 128"/>
          <p:cNvGrpSpPr/>
          <p:nvPr/>
        </p:nvGrpSpPr>
        <p:grpSpPr>
          <a:xfrm>
            <a:off x="10779707" y="5084510"/>
            <a:ext cx="598807" cy="335680"/>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33" name="Group 132"/>
          <p:cNvGrpSpPr/>
          <p:nvPr/>
        </p:nvGrpSpPr>
        <p:grpSpPr>
          <a:xfrm>
            <a:off x="10166208" y="5086033"/>
            <a:ext cx="598807" cy="335680"/>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97" name="Group 196"/>
          <p:cNvGrpSpPr/>
          <p:nvPr/>
        </p:nvGrpSpPr>
        <p:grpSpPr>
          <a:xfrm>
            <a:off x="7568511" y="1740548"/>
            <a:ext cx="555340" cy="555340"/>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6" name="Group 205"/>
          <p:cNvGrpSpPr/>
          <p:nvPr/>
        </p:nvGrpSpPr>
        <p:grpSpPr>
          <a:xfrm>
            <a:off x="7568511" y="1740548"/>
            <a:ext cx="555340" cy="555340"/>
            <a:chOff x="4609893" y="2672003"/>
            <a:chExt cx="472198" cy="472198"/>
          </a:xfrm>
        </p:grpSpPr>
        <p:sp>
          <p:nvSpPr>
            <p:cNvPr id="207" name="Rectangle 206"/>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08" name="Picture 2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11" name="Group 210"/>
          <p:cNvGrpSpPr/>
          <p:nvPr/>
        </p:nvGrpSpPr>
        <p:grpSpPr>
          <a:xfrm>
            <a:off x="7568511" y="1740548"/>
            <a:ext cx="555340" cy="555340"/>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32" name="TextBox 231"/>
          <p:cNvSpPr txBox="1"/>
          <p:nvPr/>
        </p:nvSpPr>
        <p:spPr>
          <a:xfrm>
            <a:off x="3342159" y="5186743"/>
            <a:ext cx="2258529" cy="299142"/>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chemeClr val="bg1"/>
                </a:solidFill>
                <a:effectLst/>
                <a:uLnTx/>
                <a:uFillTx/>
                <a:latin typeface="Lucida Console" panose="020B0609040504020204" pitchFamily="49" charset="0"/>
              </a:rPr>
              <a:t>Docker push</a:t>
            </a:r>
          </a:p>
        </p:txBody>
      </p:sp>
      <p:pic>
        <p:nvPicPr>
          <p:cNvPr id="202" name="Picture 6" descr="http://o.aolcdn.com/dims-shared/dims3/GLOB/crop/425x248%2B8%2B50/thumbnail/141%25/http:/www.blogcdn.com/www.pawnation.com/media/2012/10/screen-shot-2012-10-25-at-3.00.52-p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87" y="351019"/>
            <a:ext cx="1873744" cy="1094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48361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heel(1)">
                                      <p:cBhvr>
                                        <p:cTn id="7" dur="2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fade">
                                      <p:cBhvr>
                                        <p:cTn id="53" dur="500"/>
                                        <p:tgtEl>
                                          <p:spTgt spid="18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48"/>
                                        </p:tgtEl>
                                        <p:attrNameLst>
                                          <p:attrName>style.visibility</p:attrName>
                                        </p:attrNameLst>
                                      </p:cBhvr>
                                      <p:to>
                                        <p:strVal val="visible"/>
                                      </p:to>
                                    </p:set>
                                    <p:animEffect transition="in" filter="fade">
                                      <p:cBhvr>
                                        <p:cTn id="58" dur="500"/>
                                        <p:tgtEl>
                                          <p:spTgt spid="204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28"/>
                                        </p:tgtEl>
                                        <p:attrNameLst>
                                          <p:attrName>style.visibility</p:attrName>
                                        </p:attrNameLst>
                                      </p:cBhvr>
                                      <p:to>
                                        <p:strVal val="visible"/>
                                      </p:to>
                                    </p:set>
                                    <p:animEffect transition="in" filter="wipe(left)">
                                      <p:cBhvr>
                                        <p:cTn id="65" dur="500"/>
                                        <p:tgtEl>
                                          <p:spTgt spid="128"/>
                                        </p:tgtEl>
                                      </p:cBhvr>
                                    </p:animEffect>
                                  </p:childTnLst>
                                </p:cTn>
                              </p:par>
                            </p:childTnLst>
                          </p:cTn>
                        </p:par>
                        <p:par>
                          <p:cTn id="66" fill="hold">
                            <p:stCondLst>
                              <p:cond delay="1000"/>
                            </p:stCondLst>
                            <p:childTnLst>
                              <p:par>
                                <p:cTn id="67" presetID="14" presetClass="entr" presetSubtype="1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randombar(horizontal)">
                                      <p:cBhvr>
                                        <p:cTn id="69" dur="500"/>
                                        <p:tgtEl>
                                          <p:spTgt spid="19"/>
                                        </p:tgtEl>
                                      </p:cBhvr>
                                    </p:animEffect>
                                  </p:childTnLst>
                                </p:cTn>
                              </p:par>
                            </p:childTnLst>
                          </p:cTn>
                        </p:par>
                        <p:par>
                          <p:cTn id="70" fill="hold">
                            <p:stCondLst>
                              <p:cond delay="1500"/>
                            </p:stCondLst>
                            <p:childTnLst>
                              <p:par>
                                <p:cTn id="71" presetID="14" presetClass="entr" presetSubtype="1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randombar(horizontal)">
                                      <p:cBhvr>
                                        <p:cTn id="73" dur="500"/>
                                        <p:tgtEl>
                                          <p:spTgt spid="23"/>
                                        </p:tgtEl>
                                      </p:cBhvr>
                                    </p:animEffect>
                                  </p:childTnLst>
                                </p:cTn>
                              </p:par>
                            </p:childTnLst>
                          </p:cTn>
                        </p:par>
                        <p:par>
                          <p:cTn id="74" fill="hold">
                            <p:stCondLst>
                              <p:cond delay="2000"/>
                            </p:stCondLst>
                            <p:childTnLst>
                              <p:par>
                                <p:cTn id="75" presetID="14" presetClass="entr" presetSubtype="1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randombar(horizontal)">
                                      <p:cBhvr>
                                        <p:cTn id="77" dur="500"/>
                                        <p:tgtEl>
                                          <p:spTgt spid="27"/>
                                        </p:tgtEl>
                                      </p:cBhvr>
                                    </p:animEffect>
                                  </p:childTnLst>
                                </p:cTn>
                              </p:par>
                            </p:childTnLst>
                          </p:cTn>
                        </p:par>
                        <p:par>
                          <p:cTn id="78" fill="hold">
                            <p:stCondLst>
                              <p:cond delay="2500"/>
                            </p:stCondLst>
                            <p:childTnLst>
                              <p:par>
                                <p:cTn id="79" presetID="14" presetClass="entr" presetSubtype="1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randombar(horizontal)">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050"/>
                                        </p:tgtEl>
                                        <p:attrNameLst>
                                          <p:attrName>style.visibility</p:attrName>
                                        </p:attrNameLst>
                                      </p:cBhvr>
                                      <p:to>
                                        <p:strVal val="visible"/>
                                      </p:to>
                                    </p:set>
                                    <p:animEffect transition="in" filter="fade">
                                      <p:cBhvr>
                                        <p:cTn id="91" dur="500"/>
                                        <p:tgtEl>
                                          <p:spTgt spid="205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85"/>
                                        </p:tgtEl>
                                        <p:attrNameLst>
                                          <p:attrName>style.visibility</p:attrName>
                                        </p:attrNameLst>
                                      </p:cBhvr>
                                      <p:to>
                                        <p:strVal val="visible"/>
                                      </p:to>
                                    </p:set>
                                    <p:animEffect transition="in" filter="fade">
                                      <p:cBhvr>
                                        <p:cTn id="96" dur="500"/>
                                        <p:tgtEl>
                                          <p:spTgt spid="18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500"/>
                                        <p:tgtEl>
                                          <p:spTgt spid="232"/>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8"/>
                                        </p:tgtEl>
                                        <p:attrNameLst>
                                          <p:attrName>style.visibility</p:attrName>
                                        </p:attrNameLst>
                                      </p:cBhvr>
                                      <p:to>
                                        <p:strVal val="visible"/>
                                      </p:to>
                                    </p:set>
                                    <p:animEffect transition="in" filter="fade">
                                      <p:cBhvr>
                                        <p:cTn id="105" dur="500"/>
                                        <p:tgtEl>
                                          <p:spTgt spid="8"/>
                                        </p:tgtEl>
                                      </p:cBhvr>
                                    </p:animEffect>
                                  </p:childTnLst>
                                </p:cTn>
                              </p:par>
                            </p:childTnLst>
                          </p:cTn>
                        </p:par>
                        <p:par>
                          <p:cTn id="106" fill="hold">
                            <p:stCondLst>
                              <p:cond delay="1000"/>
                            </p:stCondLst>
                            <p:childTnLst>
                              <p:par>
                                <p:cTn id="107" presetID="42" presetClass="path" presetSubtype="0" accel="50000" decel="50000" fill="hold" nodeType="afterEffect">
                                  <p:stCondLst>
                                    <p:cond delay="0"/>
                                  </p:stCondLst>
                                  <p:childTnLst>
                                    <p:animMotion origin="layout" path="M 2.22222E-6 -4.93827E-6 L -0.00937 -0.33333 " pathEditMode="relative" rAng="0" ptsTypes="AA">
                                      <p:cBhvr>
                                        <p:cTn id="108" dur="2000" fill="hold"/>
                                        <p:tgtEl>
                                          <p:spTgt spid="180"/>
                                        </p:tgtEl>
                                        <p:attrNameLst>
                                          <p:attrName>ppt_x</p:attrName>
                                          <p:attrName>ppt_y</p:attrName>
                                        </p:attrNameLst>
                                      </p:cBhvr>
                                      <p:rCtr x="-434" y="-16636"/>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00"/>
                                        </p:tgtEl>
                                        <p:attrNameLst>
                                          <p:attrName>style.visibility</p:attrName>
                                        </p:attrNameLst>
                                      </p:cBhvr>
                                      <p:to>
                                        <p:strVal val="visible"/>
                                      </p:to>
                                    </p:set>
                                    <p:animEffect transition="in" filter="fade">
                                      <p:cBhvr>
                                        <p:cTn id="113" dur="500"/>
                                        <p:tgtEl>
                                          <p:spTgt spid="200"/>
                                        </p:tgtEl>
                                      </p:cBhvr>
                                    </p:animEffect>
                                  </p:childTnLst>
                                </p:cTn>
                              </p:par>
                            </p:childTnLst>
                          </p:cTn>
                        </p:par>
                        <p:par>
                          <p:cTn id="114" fill="hold">
                            <p:stCondLst>
                              <p:cond delay="500"/>
                            </p:stCondLst>
                            <p:childTnLst>
                              <p:par>
                                <p:cTn id="115" presetID="10" presetClass="entr" presetSubtype="0" fill="hold" nodeType="afterEffect">
                                  <p:stCondLst>
                                    <p:cond delay="0"/>
                                  </p:stCondLst>
                                  <p:childTnLst>
                                    <p:set>
                                      <p:cBhvr>
                                        <p:cTn id="116" dur="1" fill="hold">
                                          <p:stCondLst>
                                            <p:cond delay="0"/>
                                          </p:stCondLst>
                                        </p:cTn>
                                        <p:tgtEl>
                                          <p:spTgt spid="181"/>
                                        </p:tgtEl>
                                        <p:attrNameLst>
                                          <p:attrName>style.visibility</p:attrName>
                                        </p:attrNameLst>
                                      </p:cBhvr>
                                      <p:to>
                                        <p:strVal val="visible"/>
                                      </p:to>
                                    </p:set>
                                    <p:animEffect transition="in" filter="fade">
                                      <p:cBhvr>
                                        <p:cTn id="117" dur="500"/>
                                        <p:tgtEl>
                                          <p:spTgt spid="18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01"/>
                                        </p:tgtEl>
                                        <p:attrNameLst>
                                          <p:attrName>style.visibility</p:attrName>
                                        </p:attrNameLst>
                                      </p:cBhvr>
                                      <p:to>
                                        <p:strVal val="visible"/>
                                      </p:to>
                                    </p:set>
                                    <p:animEffect transition="in" filter="fade">
                                      <p:cBhvr>
                                        <p:cTn id="120" dur="500"/>
                                        <p:tgtEl>
                                          <p:spTgt spid="20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04"/>
                                        </p:tgtEl>
                                        <p:attrNameLst>
                                          <p:attrName>style.visibility</p:attrName>
                                        </p:attrNameLst>
                                      </p:cBhvr>
                                      <p:to>
                                        <p:strVal val="visible"/>
                                      </p:to>
                                    </p:set>
                                    <p:animEffect transition="in" filter="fade">
                                      <p:cBhvr>
                                        <p:cTn id="123" dur="500"/>
                                        <p:tgtEl>
                                          <p:spTgt spid="204"/>
                                        </p:tgtEl>
                                      </p:cBhvr>
                                    </p:animEffect>
                                  </p:childTnLst>
                                </p:cTn>
                              </p:par>
                            </p:childTnLst>
                          </p:cTn>
                        </p:par>
                        <p:par>
                          <p:cTn id="124" fill="hold">
                            <p:stCondLst>
                              <p:cond delay="1000"/>
                            </p:stCondLst>
                            <p:childTnLst>
                              <p:par>
                                <p:cTn id="125" presetID="10" presetClass="entr" presetSubtype="0" fill="hold" nodeType="afterEffect">
                                  <p:stCondLst>
                                    <p:cond delay="0"/>
                                  </p:stCondLst>
                                  <p:childTnLst>
                                    <p:set>
                                      <p:cBhvr>
                                        <p:cTn id="126" dur="1" fill="hold">
                                          <p:stCondLst>
                                            <p:cond delay="0"/>
                                          </p:stCondLst>
                                        </p:cTn>
                                        <p:tgtEl>
                                          <p:spTgt spid="189"/>
                                        </p:tgtEl>
                                        <p:attrNameLst>
                                          <p:attrName>style.visibility</p:attrName>
                                        </p:attrNameLst>
                                      </p:cBhvr>
                                      <p:to>
                                        <p:strVal val="visible"/>
                                      </p:to>
                                    </p:set>
                                    <p:animEffect transition="in" filter="fade">
                                      <p:cBhvr>
                                        <p:cTn id="127" dur="500"/>
                                        <p:tgtEl>
                                          <p:spTgt spid="18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09"/>
                                        </p:tgtEl>
                                        <p:attrNameLst>
                                          <p:attrName>style.visibility</p:attrName>
                                        </p:attrNameLst>
                                      </p:cBhvr>
                                      <p:to>
                                        <p:strVal val="visible"/>
                                      </p:to>
                                    </p:set>
                                    <p:animEffect transition="in" filter="fade">
                                      <p:cBhvr>
                                        <p:cTn id="130" dur="500"/>
                                        <p:tgtEl>
                                          <p:spTgt spid="20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10"/>
                                        </p:tgtEl>
                                        <p:attrNameLst>
                                          <p:attrName>style.visibility</p:attrName>
                                        </p:attrNameLst>
                                      </p:cBhvr>
                                      <p:to>
                                        <p:strVal val="visible"/>
                                      </p:to>
                                    </p:set>
                                    <p:animEffect transition="in" filter="fade">
                                      <p:cBhvr>
                                        <p:cTn id="133" dur="500"/>
                                        <p:tgtEl>
                                          <p:spTgt spid="210"/>
                                        </p:tgtEl>
                                      </p:cBhvr>
                                    </p:animEffect>
                                  </p:childTnLst>
                                </p:cTn>
                              </p:par>
                            </p:childTnLst>
                          </p:cTn>
                        </p:par>
                        <p:par>
                          <p:cTn id="134" fill="hold">
                            <p:stCondLst>
                              <p:cond delay="1500"/>
                            </p:stCondLst>
                            <p:childTnLst>
                              <p:par>
                                <p:cTn id="135" presetID="10" presetClass="entr" presetSubtype="0" fill="hold" nodeType="after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fade">
                                      <p:cBhvr>
                                        <p:cTn id="137" dur="500"/>
                                        <p:tgtEl>
                                          <p:spTgt spid="19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14"/>
                                        </p:tgtEl>
                                        <p:attrNameLst>
                                          <p:attrName>style.visibility</p:attrName>
                                        </p:attrNameLst>
                                      </p:cBhvr>
                                      <p:to>
                                        <p:strVal val="visible"/>
                                      </p:to>
                                    </p:set>
                                    <p:animEffect transition="in" filter="fade">
                                      <p:cBhvr>
                                        <p:cTn id="140" dur="500"/>
                                        <p:tgtEl>
                                          <p:spTgt spid="21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15"/>
                                        </p:tgtEl>
                                        <p:attrNameLst>
                                          <p:attrName>style.visibility</p:attrName>
                                        </p:attrNameLst>
                                      </p:cBhvr>
                                      <p:to>
                                        <p:strVal val="visible"/>
                                      </p:to>
                                    </p:set>
                                    <p:animEffect transition="in" filter="fade">
                                      <p:cBhvr>
                                        <p:cTn id="143" dur="500"/>
                                        <p:tgtEl>
                                          <p:spTgt spid="21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2051"/>
                                        </p:tgtEl>
                                        <p:attrNameLst>
                                          <p:attrName>style.visibility</p:attrName>
                                        </p:attrNameLst>
                                      </p:cBhvr>
                                      <p:to>
                                        <p:strVal val="visible"/>
                                      </p:to>
                                    </p:set>
                                    <p:animEffect transition="in" filter="wipe(left)">
                                      <p:cBhvr>
                                        <p:cTn id="148" dur="500"/>
                                        <p:tgtEl>
                                          <p:spTgt spid="2051"/>
                                        </p:tgtEl>
                                      </p:cBhvr>
                                    </p:animEffect>
                                  </p:childTnLst>
                                </p:cTn>
                              </p:par>
                            </p:childTnLst>
                          </p:cTn>
                        </p:par>
                        <p:par>
                          <p:cTn id="149" fill="hold">
                            <p:stCondLst>
                              <p:cond delay="500"/>
                            </p:stCondLst>
                            <p:childTnLst>
                              <p:par>
                                <p:cTn id="150" presetID="22" presetClass="entr" presetSubtype="8" fill="hold" grpId="0" nodeType="afterEffect">
                                  <p:stCondLst>
                                    <p:cond delay="0"/>
                                  </p:stCondLst>
                                  <p:childTnLst>
                                    <p:set>
                                      <p:cBhvr>
                                        <p:cTn id="151" dur="1" fill="hold">
                                          <p:stCondLst>
                                            <p:cond delay="0"/>
                                          </p:stCondLst>
                                        </p:cTn>
                                        <p:tgtEl>
                                          <p:spTgt spid="125"/>
                                        </p:tgtEl>
                                        <p:attrNameLst>
                                          <p:attrName>style.visibility</p:attrName>
                                        </p:attrNameLst>
                                      </p:cBhvr>
                                      <p:to>
                                        <p:strVal val="visible"/>
                                      </p:to>
                                    </p:set>
                                    <p:animEffect transition="in" filter="wipe(left)">
                                      <p:cBhvr>
                                        <p:cTn id="152" dur="500"/>
                                        <p:tgtEl>
                                          <p:spTgt spid="125"/>
                                        </p:tgtEl>
                                      </p:cBhvr>
                                    </p:animEffect>
                                  </p:childTnLst>
                                </p:cTn>
                              </p:par>
                            </p:childTnLst>
                          </p:cTn>
                        </p:par>
                        <p:par>
                          <p:cTn id="153" fill="hold">
                            <p:stCondLst>
                              <p:cond delay="1000"/>
                            </p:stCondLst>
                            <p:childTnLst>
                              <p:par>
                                <p:cTn id="154" presetID="1" presetClass="entr" presetSubtype="0" fill="hold" nodeType="afterEffect">
                                  <p:stCondLst>
                                    <p:cond delay="0"/>
                                  </p:stCondLst>
                                  <p:childTnLst>
                                    <p:set>
                                      <p:cBhvr>
                                        <p:cTn id="155" dur="1" fill="hold">
                                          <p:stCondLst>
                                            <p:cond delay="0"/>
                                          </p:stCondLst>
                                        </p:cTn>
                                        <p:tgtEl>
                                          <p:spTgt spid="197"/>
                                        </p:tgtEl>
                                        <p:attrNameLst>
                                          <p:attrName>style.visibility</p:attrName>
                                        </p:attrNameLst>
                                      </p:cBhvr>
                                      <p:to>
                                        <p:strVal val="visible"/>
                                      </p:to>
                                    </p:set>
                                  </p:childTnLst>
                                </p:cTn>
                              </p:par>
                            </p:childTnLst>
                          </p:cTn>
                        </p:par>
                        <p:par>
                          <p:cTn id="156" fill="hold">
                            <p:stCondLst>
                              <p:cond delay="1000"/>
                            </p:stCondLst>
                            <p:childTnLst>
                              <p:par>
                                <p:cTn id="157" presetID="42" presetClass="path" presetSubtype="0" accel="50000" decel="50000" fill="hold" nodeType="afterEffect">
                                  <p:stCondLst>
                                    <p:cond delay="0"/>
                                  </p:stCondLst>
                                  <p:childTnLst>
                                    <p:animMotion origin="layout" path="M -2.77778E-6 -1.60494E-6 L 0.32084 -0.07037 " pathEditMode="relative" rAng="0" ptsTypes="AA">
                                      <p:cBhvr>
                                        <p:cTn id="158" dur="2000" fill="hold"/>
                                        <p:tgtEl>
                                          <p:spTgt spid="197"/>
                                        </p:tgtEl>
                                        <p:attrNameLst>
                                          <p:attrName>ppt_x</p:attrName>
                                          <p:attrName>ppt_y</p:attrName>
                                        </p:attrNameLst>
                                      </p:cBhvr>
                                      <p:rCtr x="16042" y="-3519"/>
                                    </p:animMotion>
                                  </p:childTnLst>
                                </p:cTn>
                              </p:par>
                            </p:childTnLst>
                          </p:cTn>
                        </p:par>
                        <p:par>
                          <p:cTn id="159" fill="hold">
                            <p:stCondLst>
                              <p:cond delay="3000"/>
                            </p:stCondLst>
                            <p:childTnLst>
                              <p:par>
                                <p:cTn id="160" presetID="14" presetClass="entr" presetSubtype="10" fill="hold" nodeType="afterEffect">
                                  <p:stCondLst>
                                    <p:cond delay="0"/>
                                  </p:stCondLst>
                                  <p:childTnLst>
                                    <p:set>
                                      <p:cBhvr>
                                        <p:cTn id="161" dur="1" fill="hold">
                                          <p:stCondLst>
                                            <p:cond delay="0"/>
                                          </p:stCondLst>
                                        </p:cTn>
                                        <p:tgtEl>
                                          <p:spTgt spid="52"/>
                                        </p:tgtEl>
                                        <p:attrNameLst>
                                          <p:attrName>style.visibility</p:attrName>
                                        </p:attrNameLst>
                                      </p:cBhvr>
                                      <p:to>
                                        <p:strVal val="visible"/>
                                      </p:to>
                                    </p:set>
                                    <p:animEffect transition="in" filter="randombar(horizontal)">
                                      <p:cBhvr>
                                        <p:cTn id="162" dur="500"/>
                                        <p:tgtEl>
                                          <p:spTgt spid="52"/>
                                        </p:tgtEl>
                                      </p:cBhvr>
                                    </p:animEffect>
                                  </p:childTnLst>
                                </p:cTn>
                              </p:par>
                              <p:par>
                                <p:cTn id="163" presetID="14" presetClass="entr" presetSubtype="10" fill="hold"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randombar(horizontal)">
                                      <p:cBhvr>
                                        <p:cTn id="165" dur="500"/>
                                        <p:tgtEl>
                                          <p:spTgt spid="68"/>
                                        </p:tgtEl>
                                      </p:cBhvr>
                                    </p:animEffect>
                                  </p:childTnLst>
                                </p:cTn>
                              </p:par>
                            </p:childTnLst>
                          </p:cTn>
                        </p:par>
                        <p:par>
                          <p:cTn id="166" fill="hold">
                            <p:stCondLst>
                              <p:cond delay="3500"/>
                            </p:stCondLst>
                            <p:childTnLst>
                              <p:par>
                                <p:cTn id="167" presetID="14" presetClass="entr" presetSubtype="10" fill="hold" nodeType="afterEffect">
                                  <p:stCondLst>
                                    <p:cond delay="0"/>
                                  </p:stCondLst>
                                  <p:childTnLst>
                                    <p:set>
                                      <p:cBhvr>
                                        <p:cTn id="168" dur="1" fill="hold">
                                          <p:stCondLst>
                                            <p:cond delay="0"/>
                                          </p:stCondLst>
                                        </p:cTn>
                                        <p:tgtEl>
                                          <p:spTgt spid="56"/>
                                        </p:tgtEl>
                                        <p:attrNameLst>
                                          <p:attrName>style.visibility</p:attrName>
                                        </p:attrNameLst>
                                      </p:cBhvr>
                                      <p:to>
                                        <p:strVal val="visible"/>
                                      </p:to>
                                    </p:set>
                                    <p:animEffect transition="in" filter="randombar(horizontal)">
                                      <p:cBhvr>
                                        <p:cTn id="169" dur="500"/>
                                        <p:tgtEl>
                                          <p:spTgt spid="56"/>
                                        </p:tgtEl>
                                      </p:cBhvr>
                                    </p:animEffect>
                                  </p:childTnLst>
                                </p:cTn>
                              </p:par>
                              <p:par>
                                <p:cTn id="170" presetID="14" presetClass="entr" presetSubtype="10" fill="hold" nodeType="with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randombar(horizontal)">
                                      <p:cBhvr>
                                        <p:cTn id="172" dur="500"/>
                                        <p:tgtEl>
                                          <p:spTgt spid="72"/>
                                        </p:tgtEl>
                                      </p:cBhvr>
                                    </p:animEffect>
                                  </p:childTnLst>
                                </p:cTn>
                              </p:par>
                            </p:childTnLst>
                          </p:cTn>
                        </p:par>
                        <p:par>
                          <p:cTn id="173" fill="hold">
                            <p:stCondLst>
                              <p:cond delay="4000"/>
                            </p:stCondLst>
                            <p:childTnLst>
                              <p:par>
                                <p:cTn id="174" presetID="14" presetClass="entr" presetSubtype="10" fill="hold" nodeType="afterEffect">
                                  <p:stCondLst>
                                    <p:cond delay="0"/>
                                  </p:stCondLst>
                                  <p:childTnLst>
                                    <p:set>
                                      <p:cBhvr>
                                        <p:cTn id="175" dur="1" fill="hold">
                                          <p:stCondLst>
                                            <p:cond delay="0"/>
                                          </p:stCondLst>
                                        </p:cTn>
                                        <p:tgtEl>
                                          <p:spTgt spid="60"/>
                                        </p:tgtEl>
                                        <p:attrNameLst>
                                          <p:attrName>style.visibility</p:attrName>
                                        </p:attrNameLst>
                                      </p:cBhvr>
                                      <p:to>
                                        <p:strVal val="visible"/>
                                      </p:to>
                                    </p:set>
                                    <p:animEffect transition="in" filter="randombar(horizontal)">
                                      <p:cBhvr>
                                        <p:cTn id="176" dur="500"/>
                                        <p:tgtEl>
                                          <p:spTgt spid="60"/>
                                        </p:tgtEl>
                                      </p:cBhvr>
                                    </p:animEffect>
                                  </p:childTnLst>
                                </p:cTn>
                              </p:par>
                            </p:childTnLst>
                          </p:cTn>
                        </p:par>
                        <p:par>
                          <p:cTn id="177" fill="hold">
                            <p:stCondLst>
                              <p:cond delay="4500"/>
                            </p:stCondLst>
                            <p:childTnLst>
                              <p:par>
                                <p:cTn id="178" presetID="14" presetClass="entr" presetSubtype="10" fill="hold" nodeType="afterEffect">
                                  <p:stCondLst>
                                    <p:cond delay="0"/>
                                  </p:stCondLst>
                                  <p:childTnLst>
                                    <p:set>
                                      <p:cBhvr>
                                        <p:cTn id="179" dur="1" fill="hold">
                                          <p:stCondLst>
                                            <p:cond delay="0"/>
                                          </p:stCondLst>
                                        </p:cTn>
                                        <p:tgtEl>
                                          <p:spTgt spid="64"/>
                                        </p:tgtEl>
                                        <p:attrNameLst>
                                          <p:attrName>style.visibility</p:attrName>
                                        </p:attrNameLst>
                                      </p:cBhvr>
                                      <p:to>
                                        <p:strVal val="visible"/>
                                      </p:to>
                                    </p:set>
                                    <p:animEffect transition="in" filter="randombar(horizontal)">
                                      <p:cBhvr>
                                        <p:cTn id="180" dur="500"/>
                                        <p:tgtEl>
                                          <p:spTgt spid="6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45"/>
                                        </p:tgtEl>
                                        <p:attrNameLst>
                                          <p:attrName>style.visibility</p:attrName>
                                        </p:attrNameLst>
                                      </p:cBhvr>
                                      <p:to>
                                        <p:strVal val="visible"/>
                                      </p:to>
                                    </p:set>
                                    <p:animEffect transition="in" filter="wipe(left)">
                                      <p:cBhvr>
                                        <p:cTn id="185" dur="500"/>
                                        <p:tgtEl>
                                          <p:spTgt spid="45"/>
                                        </p:tgtEl>
                                      </p:cBhvr>
                                    </p:animEffect>
                                  </p:childTnLst>
                                </p:cTn>
                              </p:par>
                            </p:childTnLst>
                          </p:cTn>
                        </p:par>
                        <p:par>
                          <p:cTn id="186" fill="hold">
                            <p:stCondLst>
                              <p:cond delay="500"/>
                            </p:stCondLst>
                            <p:childTnLst>
                              <p:par>
                                <p:cTn id="187" presetID="22" presetClass="entr" presetSubtype="8" fill="hold" grpId="0" nodeType="afterEffect">
                                  <p:stCondLst>
                                    <p:cond delay="0"/>
                                  </p:stCondLst>
                                  <p:childTnLst>
                                    <p:set>
                                      <p:cBhvr>
                                        <p:cTn id="188" dur="1" fill="hold">
                                          <p:stCondLst>
                                            <p:cond delay="0"/>
                                          </p:stCondLst>
                                        </p:cTn>
                                        <p:tgtEl>
                                          <p:spTgt spid="126"/>
                                        </p:tgtEl>
                                        <p:attrNameLst>
                                          <p:attrName>style.visibility</p:attrName>
                                        </p:attrNameLst>
                                      </p:cBhvr>
                                      <p:to>
                                        <p:strVal val="visible"/>
                                      </p:to>
                                    </p:set>
                                    <p:animEffect transition="in" filter="wipe(left)">
                                      <p:cBhvr>
                                        <p:cTn id="189" dur="500"/>
                                        <p:tgtEl>
                                          <p:spTgt spid="126"/>
                                        </p:tgtEl>
                                      </p:cBhvr>
                                    </p:animEffect>
                                  </p:childTnLst>
                                </p:cTn>
                              </p:par>
                            </p:childTnLst>
                          </p:cTn>
                        </p:par>
                        <p:par>
                          <p:cTn id="190" fill="hold">
                            <p:stCondLst>
                              <p:cond delay="1000"/>
                            </p:stCondLst>
                            <p:childTnLst>
                              <p:par>
                                <p:cTn id="191" presetID="1" presetClass="entr" presetSubtype="0" fill="hold" nodeType="afterEffect">
                                  <p:stCondLst>
                                    <p:cond delay="0"/>
                                  </p:stCondLst>
                                  <p:childTnLst>
                                    <p:set>
                                      <p:cBhvr>
                                        <p:cTn id="192" dur="1" fill="hold">
                                          <p:stCondLst>
                                            <p:cond delay="0"/>
                                          </p:stCondLst>
                                        </p:cTn>
                                        <p:tgtEl>
                                          <p:spTgt spid="206"/>
                                        </p:tgtEl>
                                        <p:attrNameLst>
                                          <p:attrName>style.visibility</p:attrName>
                                        </p:attrNameLst>
                                      </p:cBhvr>
                                      <p:to>
                                        <p:strVal val="visible"/>
                                      </p:to>
                                    </p:set>
                                  </p:childTnLst>
                                </p:cTn>
                              </p:par>
                            </p:childTnLst>
                          </p:cTn>
                        </p:par>
                        <p:par>
                          <p:cTn id="193" fill="hold">
                            <p:stCondLst>
                              <p:cond delay="1000"/>
                            </p:stCondLst>
                            <p:childTnLst>
                              <p:par>
                                <p:cTn id="194" presetID="37" presetClass="path" presetSubtype="0" accel="50000" decel="50000" fill="hold" nodeType="afterEffect">
                                  <p:stCondLst>
                                    <p:cond delay="0"/>
                                  </p:stCondLst>
                                  <p:childTnLst>
                                    <p:animMotion origin="layout" path="M -2.77778E-6 -1.60494E-6 C 0.03941 0.17253 0.16598 0.17747 0.32084 0.1821 " pathEditMode="fixed" rAng="0" ptsTypes="AA">
                                      <p:cBhvr>
                                        <p:cTn id="195" dur="2000" fill="hold"/>
                                        <p:tgtEl>
                                          <p:spTgt spid="206"/>
                                        </p:tgtEl>
                                        <p:attrNameLst>
                                          <p:attrName>ppt_x</p:attrName>
                                          <p:attrName>ppt_y</p:attrName>
                                        </p:attrNameLst>
                                      </p:cBhvr>
                                      <p:rCtr x="16042" y="9105"/>
                                    </p:animMotion>
                                  </p:childTnLst>
                                </p:cTn>
                              </p:par>
                            </p:childTnLst>
                          </p:cTn>
                        </p:par>
                        <p:par>
                          <p:cTn id="196" fill="hold">
                            <p:stCondLst>
                              <p:cond delay="3000"/>
                            </p:stCondLst>
                            <p:childTnLst>
                              <p:par>
                                <p:cTn id="197" presetID="14" presetClass="entr" presetSubtype="10" fill="hold" nodeType="afterEffect">
                                  <p:stCondLst>
                                    <p:cond delay="0"/>
                                  </p:stCondLst>
                                  <p:childTnLst>
                                    <p:set>
                                      <p:cBhvr>
                                        <p:cTn id="198" dur="1" fill="hold">
                                          <p:stCondLst>
                                            <p:cond delay="0"/>
                                          </p:stCondLst>
                                        </p:cTn>
                                        <p:tgtEl>
                                          <p:spTgt spid="76"/>
                                        </p:tgtEl>
                                        <p:attrNameLst>
                                          <p:attrName>style.visibility</p:attrName>
                                        </p:attrNameLst>
                                      </p:cBhvr>
                                      <p:to>
                                        <p:strVal val="visible"/>
                                      </p:to>
                                    </p:set>
                                    <p:animEffect transition="in" filter="randombar(horizontal)">
                                      <p:cBhvr>
                                        <p:cTn id="199" dur="500"/>
                                        <p:tgtEl>
                                          <p:spTgt spid="76"/>
                                        </p:tgtEl>
                                      </p:cBhvr>
                                    </p:animEffect>
                                  </p:childTnLst>
                                </p:cTn>
                              </p:par>
                              <p:par>
                                <p:cTn id="200" presetID="14" presetClass="entr" presetSubtype="10" fill="hold" nodeType="withEffect">
                                  <p:stCondLst>
                                    <p:cond delay="0"/>
                                  </p:stCondLst>
                                  <p:childTnLst>
                                    <p:set>
                                      <p:cBhvr>
                                        <p:cTn id="201" dur="1" fill="hold">
                                          <p:stCondLst>
                                            <p:cond delay="0"/>
                                          </p:stCondLst>
                                        </p:cTn>
                                        <p:tgtEl>
                                          <p:spTgt spid="92"/>
                                        </p:tgtEl>
                                        <p:attrNameLst>
                                          <p:attrName>style.visibility</p:attrName>
                                        </p:attrNameLst>
                                      </p:cBhvr>
                                      <p:to>
                                        <p:strVal val="visible"/>
                                      </p:to>
                                    </p:set>
                                    <p:animEffect transition="in" filter="randombar(horizontal)">
                                      <p:cBhvr>
                                        <p:cTn id="202" dur="500"/>
                                        <p:tgtEl>
                                          <p:spTgt spid="92"/>
                                        </p:tgtEl>
                                      </p:cBhvr>
                                    </p:animEffect>
                                  </p:childTnLst>
                                </p:cTn>
                              </p:par>
                            </p:childTnLst>
                          </p:cTn>
                        </p:par>
                        <p:par>
                          <p:cTn id="203" fill="hold">
                            <p:stCondLst>
                              <p:cond delay="3500"/>
                            </p:stCondLst>
                            <p:childTnLst>
                              <p:par>
                                <p:cTn id="204" presetID="14" presetClass="entr" presetSubtype="10" fill="hold" nodeType="after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randombar(horizontal)">
                                      <p:cBhvr>
                                        <p:cTn id="206" dur="500"/>
                                        <p:tgtEl>
                                          <p:spTgt spid="80"/>
                                        </p:tgtEl>
                                      </p:cBhvr>
                                    </p:animEffect>
                                  </p:childTnLst>
                                </p:cTn>
                              </p:par>
                              <p:par>
                                <p:cTn id="207" presetID="14" presetClass="entr" presetSubtype="1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animEffect transition="in" filter="randombar(horizontal)">
                                      <p:cBhvr>
                                        <p:cTn id="209" dur="500"/>
                                        <p:tgtEl>
                                          <p:spTgt spid="96"/>
                                        </p:tgtEl>
                                      </p:cBhvr>
                                    </p:animEffect>
                                  </p:childTnLst>
                                </p:cTn>
                              </p:par>
                            </p:childTnLst>
                          </p:cTn>
                        </p:par>
                        <p:par>
                          <p:cTn id="210" fill="hold">
                            <p:stCondLst>
                              <p:cond delay="4000"/>
                            </p:stCondLst>
                            <p:childTnLst>
                              <p:par>
                                <p:cTn id="211" presetID="14" presetClass="entr" presetSubtype="10" fill="hold" nodeType="afterEffect">
                                  <p:stCondLst>
                                    <p:cond delay="0"/>
                                  </p:stCondLst>
                                  <p:childTnLst>
                                    <p:set>
                                      <p:cBhvr>
                                        <p:cTn id="212" dur="1" fill="hold">
                                          <p:stCondLst>
                                            <p:cond delay="0"/>
                                          </p:stCondLst>
                                        </p:cTn>
                                        <p:tgtEl>
                                          <p:spTgt spid="84"/>
                                        </p:tgtEl>
                                        <p:attrNameLst>
                                          <p:attrName>style.visibility</p:attrName>
                                        </p:attrNameLst>
                                      </p:cBhvr>
                                      <p:to>
                                        <p:strVal val="visible"/>
                                      </p:to>
                                    </p:set>
                                    <p:animEffect transition="in" filter="randombar(horizontal)">
                                      <p:cBhvr>
                                        <p:cTn id="213" dur="500"/>
                                        <p:tgtEl>
                                          <p:spTgt spid="84"/>
                                        </p:tgtEl>
                                      </p:cBhvr>
                                    </p:animEffect>
                                  </p:childTnLst>
                                </p:cTn>
                              </p:par>
                            </p:childTnLst>
                          </p:cTn>
                        </p:par>
                        <p:par>
                          <p:cTn id="214" fill="hold">
                            <p:stCondLst>
                              <p:cond delay="4500"/>
                            </p:stCondLst>
                            <p:childTnLst>
                              <p:par>
                                <p:cTn id="215" presetID="14" presetClass="entr" presetSubtype="10" fill="hold" nodeType="afterEffect">
                                  <p:stCondLst>
                                    <p:cond delay="0"/>
                                  </p:stCondLst>
                                  <p:childTnLst>
                                    <p:set>
                                      <p:cBhvr>
                                        <p:cTn id="216" dur="1" fill="hold">
                                          <p:stCondLst>
                                            <p:cond delay="0"/>
                                          </p:stCondLst>
                                        </p:cTn>
                                        <p:tgtEl>
                                          <p:spTgt spid="88"/>
                                        </p:tgtEl>
                                        <p:attrNameLst>
                                          <p:attrName>style.visibility</p:attrName>
                                        </p:attrNameLst>
                                      </p:cBhvr>
                                      <p:to>
                                        <p:strVal val="visible"/>
                                      </p:to>
                                    </p:set>
                                    <p:animEffect transition="in" filter="randombar(horizontal)">
                                      <p:cBhvr>
                                        <p:cTn id="217" dur="500"/>
                                        <p:tgtEl>
                                          <p:spTgt spid="88"/>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46"/>
                                        </p:tgtEl>
                                        <p:attrNameLst>
                                          <p:attrName>style.visibility</p:attrName>
                                        </p:attrNameLst>
                                      </p:cBhvr>
                                      <p:to>
                                        <p:strVal val="visible"/>
                                      </p:to>
                                    </p:set>
                                    <p:animEffect transition="in" filter="wipe(left)">
                                      <p:cBhvr>
                                        <p:cTn id="222" dur="500"/>
                                        <p:tgtEl>
                                          <p:spTgt spid="46"/>
                                        </p:tgtEl>
                                      </p:cBhvr>
                                    </p:animEffect>
                                  </p:childTnLst>
                                </p:cTn>
                              </p:par>
                            </p:childTnLst>
                          </p:cTn>
                        </p:par>
                        <p:par>
                          <p:cTn id="223" fill="hold">
                            <p:stCondLst>
                              <p:cond delay="500"/>
                            </p:stCondLst>
                            <p:childTnLst>
                              <p:par>
                                <p:cTn id="224" presetID="22" presetClass="entr" presetSubtype="8" fill="hold" grpId="0" nodeType="afterEffect">
                                  <p:stCondLst>
                                    <p:cond delay="0"/>
                                  </p:stCondLst>
                                  <p:childTnLst>
                                    <p:set>
                                      <p:cBhvr>
                                        <p:cTn id="225" dur="1" fill="hold">
                                          <p:stCondLst>
                                            <p:cond delay="0"/>
                                          </p:stCondLst>
                                        </p:cTn>
                                        <p:tgtEl>
                                          <p:spTgt spid="127"/>
                                        </p:tgtEl>
                                        <p:attrNameLst>
                                          <p:attrName>style.visibility</p:attrName>
                                        </p:attrNameLst>
                                      </p:cBhvr>
                                      <p:to>
                                        <p:strVal val="visible"/>
                                      </p:to>
                                    </p:set>
                                    <p:animEffect transition="in" filter="wipe(left)">
                                      <p:cBhvr>
                                        <p:cTn id="226" dur="500"/>
                                        <p:tgtEl>
                                          <p:spTgt spid="127"/>
                                        </p:tgtEl>
                                      </p:cBhvr>
                                    </p:animEffect>
                                  </p:childTnLst>
                                </p:cTn>
                              </p:par>
                              <p:par>
                                <p:cTn id="227" presetID="1" presetClass="entr" presetSubtype="0" fill="hold" nodeType="withEffect">
                                  <p:stCondLst>
                                    <p:cond delay="0"/>
                                  </p:stCondLst>
                                  <p:childTnLst>
                                    <p:set>
                                      <p:cBhvr>
                                        <p:cTn id="228" dur="1" fill="hold">
                                          <p:stCondLst>
                                            <p:cond delay="0"/>
                                          </p:stCondLst>
                                        </p:cTn>
                                        <p:tgtEl>
                                          <p:spTgt spid="211"/>
                                        </p:tgtEl>
                                        <p:attrNameLst>
                                          <p:attrName>style.visibility</p:attrName>
                                        </p:attrNameLst>
                                      </p:cBhvr>
                                      <p:to>
                                        <p:strVal val="visible"/>
                                      </p:to>
                                    </p:set>
                                  </p:childTnLst>
                                </p:cTn>
                              </p:par>
                            </p:childTnLst>
                          </p:cTn>
                        </p:par>
                        <p:par>
                          <p:cTn id="229" fill="hold">
                            <p:stCondLst>
                              <p:cond delay="1000"/>
                            </p:stCondLst>
                            <p:childTnLst>
                              <p:par>
                                <p:cTn id="230" presetID="37" presetClass="path" presetSubtype="0" accel="50000" decel="50000" fill="hold" nodeType="afterEffect">
                                  <p:stCondLst>
                                    <p:cond delay="0"/>
                                  </p:stCondLst>
                                  <p:childTnLst>
                                    <p:animMotion origin="layout" path="M -2.77778E-6 -1.60494E-6 C 0.03837 0.42809 0.16806 0.41852 0.32084 0.43025 " pathEditMode="fixed" rAng="0" ptsTypes="AA">
                                      <p:cBhvr>
                                        <p:cTn id="231" dur="2000" fill="hold"/>
                                        <p:tgtEl>
                                          <p:spTgt spid="211"/>
                                        </p:tgtEl>
                                        <p:attrNameLst>
                                          <p:attrName>ppt_x</p:attrName>
                                          <p:attrName>ppt_y</p:attrName>
                                        </p:attrNameLst>
                                      </p:cBhvr>
                                      <p:rCtr x="16042" y="21512"/>
                                    </p:animMotion>
                                  </p:childTnLst>
                                </p:cTn>
                              </p:par>
                            </p:childTnLst>
                          </p:cTn>
                        </p:par>
                        <p:par>
                          <p:cTn id="232" fill="hold">
                            <p:stCondLst>
                              <p:cond delay="3000"/>
                            </p:stCondLst>
                            <p:childTnLst>
                              <p:par>
                                <p:cTn id="233" presetID="14" presetClass="entr" presetSubtype="10" fill="hold" nodeType="afterEffect">
                                  <p:stCondLst>
                                    <p:cond delay="0"/>
                                  </p:stCondLst>
                                  <p:childTnLst>
                                    <p:set>
                                      <p:cBhvr>
                                        <p:cTn id="234" dur="1" fill="hold">
                                          <p:stCondLst>
                                            <p:cond delay="0"/>
                                          </p:stCondLst>
                                        </p:cTn>
                                        <p:tgtEl>
                                          <p:spTgt spid="100"/>
                                        </p:tgtEl>
                                        <p:attrNameLst>
                                          <p:attrName>style.visibility</p:attrName>
                                        </p:attrNameLst>
                                      </p:cBhvr>
                                      <p:to>
                                        <p:strVal val="visible"/>
                                      </p:to>
                                    </p:set>
                                    <p:animEffect transition="in" filter="randombar(horizontal)">
                                      <p:cBhvr>
                                        <p:cTn id="235" dur="500"/>
                                        <p:tgtEl>
                                          <p:spTgt spid="100"/>
                                        </p:tgtEl>
                                      </p:cBhvr>
                                    </p:animEffect>
                                  </p:childTnLst>
                                </p:cTn>
                              </p:par>
                              <p:par>
                                <p:cTn id="236" presetID="14" presetClass="entr" presetSubtype="10" fill="hold" nodeType="withEffect">
                                  <p:stCondLst>
                                    <p:cond delay="0"/>
                                  </p:stCondLst>
                                  <p:childTnLst>
                                    <p:set>
                                      <p:cBhvr>
                                        <p:cTn id="237" dur="1" fill="hold">
                                          <p:stCondLst>
                                            <p:cond delay="0"/>
                                          </p:stCondLst>
                                        </p:cTn>
                                        <p:tgtEl>
                                          <p:spTgt spid="116"/>
                                        </p:tgtEl>
                                        <p:attrNameLst>
                                          <p:attrName>style.visibility</p:attrName>
                                        </p:attrNameLst>
                                      </p:cBhvr>
                                      <p:to>
                                        <p:strVal val="visible"/>
                                      </p:to>
                                    </p:set>
                                    <p:animEffect transition="in" filter="randombar(horizontal)">
                                      <p:cBhvr>
                                        <p:cTn id="238" dur="500"/>
                                        <p:tgtEl>
                                          <p:spTgt spid="116"/>
                                        </p:tgtEl>
                                      </p:cBhvr>
                                    </p:animEffect>
                                  </p:childTnLst>
                                </p:cTn>
                              </p:par>
                              <p:par>
                                <p:cTn id="239" presetID="14" presetClass="entr" presetSubtype="10" fill="hold" nodeType="withEffect">
                                  <p:stCondLst>
                                    <p:cond delay="0"/>
                                  </p:stCondLst>
                                  <p:childTnLst>
                                    <p:set>
                                      <p:cBhvr>
                                        <p:cTn id="240" dur="1" fill="hold">
                                          <p:stCondLst>
                                            <p:cond delay="0"/>
                                          </p:stCondLst>
                                        </p:cTn>
                                        <p:tgtEl>
                                          <p:spTgt spid="133"/>
                                        </p:tgtEl>
                                        <p:attrNameLst>
                                          <p:attrName>style.visibility</p:attrName>
                                        </p:attrNameLst>
                                      </p:cBhvr>
                                      <p:to>
                                        <p:strVal val="visible"/>
                                      </p:to>
                                    </p:set>
                                    <p:animEffect transition="in" filter="randombar(horizontal)">
                                      <p:cBhvr>
                                        <p:cTn id="241" dur="500"/>
                                        <p:tgtEl>
                                          <p:spTgt spid="133"/>
                                        </p:tgtEl>
                                      </p:cBhvr>
                                    </p:animEffect>
                                  </p:childTnLst>
                                </p:cTn>
                              </p:par>
                            </p:childTnLst>
                          </p:cTn>
                        </p:par>
                        <p:par>
                          <p:cTn id="242" fill="hold">
                            <p:stCondLst>
                              <p:cond delay="3500"/>
                            </p:stCondLst>
                            <p:childTnLst>
                              <p:par>
                                <p:cTn id="243" presetID="14" presetClass="entr" presetSubtype="10" fill="hold" nodeType="afterEffect">
                                  <p:stCondLst>
                                    <p:cond delay="0"/>
                                  </p:stCondLst>
                                  <p:childTnLst>
                                    <p:set>
                                      <p:cBhvr>
                                        <p:cTn id="244" dur="1" fill="hold">
                                          <p:stCondLst>
                                            <p:cond delay="0"/>
                                          </p:stCondLst>
                                        </p:cTn>
                                        <p:tgtEl>
                                          <p:spTgt spid="129"/>
                                        </p:tgtEl>
                                        <p:attrNameLst>
                                          <p:attrName>style.visibility</p:attrName>
                                        </p:attrNameLst>
                                      </p:cBhvr>
                                      <p:to>
                                        <p:strVal val="visible"/>
                                      </p:to>
                                    </p:set>
                                    <p:animEffect transition="in" filter="randombar(horizontal)">
                                      <p:cBhvr>
                                        <p:cTn id="245" dur="500"/>
                                        <p:tgtEl>
                                          <p:spTgt spid="129"/>
                                        </p:tgtEl>
                                      </p:cBhvr>
                                    </p:animEffect>
                                  </p:childTnLst>
                                </p:cTn>
                              </p:par>
                              <p:par>
                                <p:cTn id="246" presetID="14" presetClass="entr" presetSubtype="10" fill="hold" nodeType="withEffect">
                                  <p:stCondLst>
                                    <p:cond delay="0"/>
                                  </p:stCondLst>
                                  <p:childTnLst>
                                    <p:set>
                                      <p:cBhvr>
                                        <p:cTn id="247" dur="1" fill="hold">
                                          <p:stCondLst>
                                            <p:cond delay="0"/>
                                          </p:stCondLst>
                                        </p:cTn>
                                        <p:tgtEl>
                                          <p:spTgt spid="104"/>
                                        </p:tgtEl>
                                        <p:attrNameLst>
                                          <p:attrName>style.visibility</p:attrName>
                                        </p:attrNameLst>
                                      </p:cBhvr>
                                      <p:to>
                                        <p:strVal val="visible"/>
                                      </p:to>
                                    </p:set>
                                    <p:animEffect transition="in" filter="randombar(horizontal)">
                                      <p:cBhvr>
                                        <p:cTn id="248" dur="500"/>
                                        <p:tgtEl>
                                          <p:spTgt spid="104"/>
                                        </p:tgtEl>
                                      </p:cBhvr>
                                    </p:animEffect>
                                  </p:childTnLst>
                                </p:cTn>
                              </p:par>
                              <p:par>
                                <p:cTn id="249" presetID="14" presetClass="entr" presetSubtype="10" fill="hold" nodeType="with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randombar(horizontal)">
                                      <p:cBhvr>
                                        <p:cTn id="251" dur="500"/>
                                        <p:tgtEl>
                                          <p:spTgt spid="120"/>
                                        </p:tgtEl>
                                      </p:cBhvr>
                                    </p:animEffect>
                                  </p:childTnLst>
                                </p:cTn>
                              </p:par>
                            </p:childTnLst>
                          </p:cTn>
                        </p:par>
                        <p:par>
                          <p:cTn id="252" fill="hold">
                            <p:stCondLst>
                              <p:cond delay="4000"/>
                            </p:stCondLst>
                            <p:childTnLst>
                              <p:par>
                                <p:cTn id="253" presetID="14" presetClass="entr" presetSubtype="10" fill="hold" nodeType="afterEffect">
                                  <p:stCondLst>
                                    <p:cond delay="0"/>
                                  </p:stCondLst>
                                  <p:childTnLst>
                                    <p:set>
                                      <p:cBhvr>
                                        <p:cTn id="254" dur="1" fill="hold">
                                          <p:stCondLst>
                                            <p:cond delay="0"/>
                                          </p:stCondLst>
                                        </p:cTn>
                                        <p:tgtEl>
                                          <p:spTgt spid="108"/>
                                        </p:tgtEl>
                                        <p:attrNameLst>
                                          <p:attrName>style.visibility</p:attrName>
                                        </p:attrNameLst>
                                      </p:cBhvr>
                                      <p:to>
                                        <p:strVal val="visible"/>
                                      </p:to>
                                    </p:set>
                                    <p:animEffect transition="in" filter="randombar(horizontal)">
                                      <p:cBhvr>
                                        <p:cTn id="255" dur="500"/>
                                        <p:tgtEl>
                                          <p:spTgt spid="108"/>
                                        </p:tgtEl>
                                      </p:cBhvr>
                                    </p:animEffect>
                                  </p:childTnLst>
                                </p:cTn>
                              </p:par>
                            </p:childTnLst>
                          </p:cTn>
                        </p:par>
                        <p:par>
                          <p:cTn id="256" fill="hold">
                            <p:stCondLst>
                              <p:cond delay="4500"/>
                            </p:stCondLst>
                            <p:childTnLst>
                              <p:par>
                                <p:cTn id="257" presetID="14" presetClass="entr" presetSubtype="10" fill="hold" nodeType="afterEffect">
                                  <p:stCondLst>
                                    <p:cond delay="0"/>
                                  </p:stCondLst>
                                  <p:childTnLst>
                                    <p:set>
                                      <p:cBhvr>
                                        <p:cTn id="258" dur="1" fill="hold">
                                          <p:stCondLst>
                                            <p:cond delay="0"/>
                                          </p:stCondLst>
                                        </p:cTn>
                                        <p:tgtEl>
                                          <p:spTgt spid="112"/>
                                        </p:tgtEl>
                                        <p:attrNameLst>
                                          <p:attrName>style.visibility</p:attrName>
                                        </p:attrNameLst>
                                      </p:cBhvr>
                                      <p:to>
                                        <p:strVal val="visible"/>
                                      </p:to>
                                    </p:set>
                                    <p:animEffect transition="in" filter="randombar(horizontal)">
                                      <p:cBhvr>
                                        <p:cTn id="259" dur="500"/>
                                        <p:tgtEl>
                                          <p:spTgt spid="112"/>
                                        </p:tgtEl>
                                      </p:cBhvr>
                                    </p:animEffect>
                                  </p:childTnLst>
                                </p:cTn>
                              </p:par>
                            </p:childTnLst>
                          </p:cTn>
                        </p:par>
                      </p:childTnLst>
                    </p:cTn>
                  </p:par>
                  <p:par>
                    <p:cTn id="260" fill="hold">
                      <p:stCondLst>
                        <p:cond delay="indefinite"/>
                      </p:stCondLst>
                      <p:childTnLst>
                        <p:par>
                          <p:cTn id="261" fill="hold">
                            <p:stCondLst>
                              <p:cond delay="0"/>
                            </p:stCondLst>
                            <p:childTnLst>
                              <p:par>
                                <p:cTn id="262" presetID="2" presetClass="entr" presetSubtype="9" fill="hold" nodeType="clickEffect">
                                  <p:stCondLst>
                                    <p:cond delay="0"/>
                                  </p:stCondLst>
                                  <p:childTnLst>
                                    <p:set>
                                      <p:cBhvr>
                                        <p:cTn id="263" dur="1" fill="hold">
                                          <p:stCondLst>
                                            <p:cond delay="0"/>
                                          </p:stCondLst>
                                        </p:cTn>
                                        <p:tgtEl>
                                          <p:spTgt spid="202"/>
                                        </p:tgtEl>
                                        <p:attrNameLst>
                                          <p:attrName>style.visibility</p:attrName>
                                        </p:attrNameLst>
                                      </p:cBhvr>
                                      <p:to>
                                        <p:strVal val="visible"/>
                                      </p:to>
                                    </p:set>
                                    <p:anim calcmode="lin" valueType="num">
                                      <p:cBhvr additive="base">
                                        <p:cTn id="264" dur="500" fill="hold"/>
                                        <p:tgtEl>
                                          <p:spTgt spid="202"/>
                                        </p:tgtEl>
                                        <p:attrNameLst>
                                          <p:attrName>ppt_x</p:attrName>
                                        </p:attrNameLst>
                                      </p:cBhvr>
                                      <p:tavLst>
                                        <p:tav tm="0">
                                          <p:val>
                                            <p:strVal val="0-#ppt_w/2"/>
                                          </p:val>
                                        </p:tav>
                                        <p:tav tm="100000">
                                          <p:val>
                                            <p:strVal val="#ppt_x"/>
                                          </p:val>
                                        </p:tav>
                                      </p:tavLst>
                                    </p:anim>
                                    <p:anim calcmode="lin" valueType="num">
                                      <p:cBhvr additive="base">
                                        <p:cTn id="265" dur="500" fill="hold"/>
                                        <p:tgtEl>
                                          <p:spTgt spid="2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14" grpId="0" animBg="1"/>
      <p:bldP spid="215" grpId="0" animBg="1"/>
      <p:bldP spid="209" grpId="0" animBg="1"/>
      <p:bldP spid="210" grpId="0" animBg="1"/>
      <p:bldP spid="201" grpId="0" animBg="1"/>
      <p:bldP spid="204" grpId="0" animBg="1"/>
      <p:bldP spid="12" grpId="0" animBg="1"/>
      <p:bldP spid="13" grpId="0" animBg="1"/>
      <p:bldP spid="14" grpId="0" animBg="1"/>
      <p:bldP spid="15" grpId="0" animBg="1"/>
      <p:bldP spid="16" grpId="0" animBg="1"/>
      <p:bldP spid="17" grpId="0" animBg="1"/>
      <p:bldP spid="2048" grpId="0" animBg="1"/>
      <p:bldP spid="34" grpId="0" animBg="1"/>
      <p:bldP spid="35" grpId="0" animBg="1"/>
      <p:bldP spid="2051" grpId="0" animBg="1"/>
      <p:bldP spid="45" grpId="0" animBg="1"/>
      <p:bldP spid="46" grpId="0" animBg="1"/>
      <p:bldP spid="47" grpId="0" animBg="1"/>
      <p:bldP spid="125" grpId="0" animBg="1"/>
      <p:bldP spid="126" grpId="0" animBg="1"/>
      <p:bldP spid="127" grpId="0" animBg="1"/>
      <p:bldP spid="128" grpId="0" animBg="1"/>
      <p:bldP spid="2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rPr>
              <a:t>Shipping Manifest</a:t>
            </a:r>
          </a:p>
        </p:txBody>
      </p:sp>
      <p:sp>
        <p:nvSpPr>
          <p:cNvPr id="3" name="Content Placeholder 2"/>
          <p:cNvSpPr>
            <a:spLocks noGrp="1"/>
          </p:cNvSpPr>
          <p:nvPr>
            <p:ph idx="1"/>
          </p:nvPr>
        </p:nvSpPr>
        <p:spPr>
          <a:xfrm>
            <a:off x="2384201" y="1632057"/>
            <a:ext cx="9844146" cy="4616063"/>
          </a:xfrm>
        </p:spPr>
        <p:txBody>
          <a:bodyPr>
            <a:noAutofit/>
          </a:bodyPr>
          <a:lstStyle/>
          <a:p>
            <a:pPr marL="0" indent="0">
              <a:buNone/>
              <a:tabLst>
                <a:tab pos="511175" algn="l"/>
              </a:tabLst>
            </a:pPr>
            <a:r>
              <a:rPr lang="en-US" sz="3264" b="1" dirty="0">
                <a:solidFill>
                  <a:schemeClr val="accent2">
                    <a:lumMod val="50000"/>
                  </a:schemeClr>
                </a:solidFill>
                <a:latin typeface="Tempus Sans ITC" panose="04020404030D07020202" pitchFamily="82" charset="0"/>
              </a:rPr>
              <a:t>What containers can do for me… </a:t>
            </a:r>
            <a:r>
              <a:rPr lang="en-US" sz="3264" b="1" baseline="30000" dirty="0">
                <a:solidFill>
                  <a:schemeClr val="accent2">
                    <a:lumMod val="50000"/>
                  </a:schemeClr>
                </a:solidFill>
                <a:latin typeface="Tempus Sans ITC" panose="04020404030D07020202" pitchFamily="82" charset="0"/>
              </a:rPr>
              <a:t>(that’s you)</a:t>
            </a:r>
          </a:p>
          <a:p>
            <a:pPr marL="0" indent="0">
              <a:buNone/>
              <a:tabLst>
                <a:tab pos="511175" algn="l"/>
              </a:tabLst>
            </a:pPr>
            <a:r>
              <a:rPr lang="en-US" sz="3264" b="1" dirty="0">
                <a:solidFill>
                  <a:schemeClr val="accent2">
                    <a:lumMod val="50000"/>
                  </a:schemeClr>
                </a:solidFill>
                <a:latin typeface="Tempus Sans ITC" panose="04020404030D07020202" pitchFamily="82" charset="0"/>
              </a:rPr>
              <a:t>	Running code in a container</a:t>
            </a:r>
          </a:p>
          <a:p>
            <a:pPr marL="0" indent="0">
              <a:buNone/>
              <a:tabLst>
                <a:tab pos="511175" algn="l"/>
              </a:tabLst>
            </a:pPr>
            <a:r>
              <a:rPr lang="en-US" sz="3264" b="1" dirty="0">
                <a:solidFill>
                  <a:schemeClr val="accent2">
                    <a:lumMod val="50000"/>
                  </a:schemeClr>
                </a:solidFill>
                <a:latin typeface="Tempus Sans ITC" panose="04020404030D07020202" pitchFamily="82" charset="0"/>
              </a:rPr>
              <a:t>Building container images</a:t>
            </a:r>
          </a:p>
          <a:p>
            <a:pPr marL="0" indent="0">
              <a:buNone/>
              <a:tabLst>
                <a:tab pos="511175" algn="l"/>
              </a:tabLst>
            </a:pPr>
            <a:r>
              <a:rPr lang="en-US" sz="3264" b="1" dirty="0">
                <a:solidFill>
                  <a:schemeClr val="accent2">
                    <a:lumMod val="50000"/>
                  </a:schemeClr>
                </a:solidFill>
                <a:latin typeface="Tempus Sans ITC" panose="04020404030D07020202" pitchFamily="82" charset="0"/>
              </a:rPr>
              <a:t>	How to build efficient docker images</a:t>
            </a:r>
          </a:p>
          <a:p>
            <a:pPr marL="0" indent="0">
              <a:buNone/>
              <a:tabLst>
                <a:tab pos="511175" algn="l"/>
              </a:tabLst>
            </a:pPr>
            <a:r>
              <a:rPr lang="en-US" sz="3264" b="1" dirty="0">
                <a:solidFill>
                  <a:schemeClr val="accent2">
                    <a:lumMod val="50000"/>
                  </a:schemeClr>
                </a:solidFill>
                <a:latin typeface="Tempus Sans ITC" panose="04020404030D07020202" pitchFamily="82" charset="0"/>
              </a:rPr>
              <a:t>Developing Containerized Apps</a:t>
            </a:r>
          </a:p>
          <a:p>
            <a:pPr marL="0" indent="0">
              <a:buNone/>
              <a:tabLst>
                <a:tab pos="511175" algn="l"/>
              </a:tabLst>
            </a:pPr>
            <a:r>
              <a:rPr lang="en-US" sz="3264" b="1" dirty="0">
                <a:solidFill>
                  <a:schemeClr val="accent2">
                    <a:lumMod val="50000"/>
                  </a:schemeClr>
                </a:solidFill>
                <a:latin typeface="Tempus Sans ITC" panose="04020404030D07020202" pitchFamily="82" charset="0"/>
              </a:rPr>
              <a:t>	Visual Studio</a:t>
            </a:r>
          </a:p>
          <a:p>
            <a:pPr marL="0" indent="0">
              <a:buNone/>
              <a:tabLst>
                <a:tab pos="511175" algn="l"/>
              </a:tabLst>
            </a:pPr>
            <a:r>
              <a:rPr lang="en-US" sz="3264" b="1" dirty="0">
                <a:solidFill>
                  <a:schemeClr val="accent2">
                    <a:lumMod val="50000"/>
                  </a:schemeClr>
                </a:solidFill>
                <a:latin typeface="Tempus Sans ITC" panose="04020404030D07020202" pitchFamily="82" charset="0"/>
              </a:rPr>
              <a:t>Container Dev/Ops Workflow</a:t>
            </a:r>
          </a:p>
          <a:p>
            <a:pPr marL="0" indent="0">
              <a:buNone/>
              <a:tabLst>
                <a:tab pos="511175" algn="l"/>
              </a:tabLst>
            </a:pPr>
            <a:r>
              <a:rPr lang="en-US" sz="3264" b="1" dirty="0">
                <a:solidFill>
                  <a:schemeClr val="accent2">
                    <a:lumMod val="50000"/>
                  </a:schemeClr>
                </a:solidFill>
                <a:latin typeface="Tempus Sans ITC" panose="04020404030D07020202" pitchFamily="82" charset="0"/>
              </a:rPr>
              <a:t>	CI/CD of containers</a:t>
            </a:r>
          </a:p>
        </p:txBody>
      </p:sp>
    </p:spTree>
    <p:extLst>
      <p:ext uri="{BB962C8B-B14F-4D97-AF65-F5344CB8AC3E}">
        <p14:creationId xmlns:p14="http://schemas.microsoft.com/office/powerpoint/2010/main" val="388919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 name="Rectangle 179"/>
          <p:cNvSpPr/>
          <p:nvPr/>
        </p:nvSpPr>
        <p:spPr>
          <a:xfrm>
            <a:off x="8610885" y="2396530"/>
            <a:ext cx="533400" cy="4461470"/>
          </a:xfrm>
          <a:prstGeom prst="rect">
            <a:avLst/>
          </a:prstGeom>
          <a:pattFill prst="horzBrick">
            <a:fgClr>
              <a:schemeClr val="tx1"/>
            </a:fgClr>
            <a:bgClr>
              <a:schemeClr val="accent2"/>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Rectangle 237"/>
          <p:cNvSpPr/>
          <p:nvPr/>
        </p:nvSpPr>
        <p:spPr>
          <a:xfrm>
            <a:off x="8487939" y="2740853"/>
            <a:ext cx="682976" cy="876454"/>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lIns="62174" rIns="0" rtlCol="0" anchor="ctr"/>
          <a:lstStyle/>
          <a:p>
            <a:pPr marL="0" marR="0" lvl="0" indent="0" defTabSz="1243493"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dirty="0">
              <a:ln>
                <a:noFill/>
              </a:ln>
              <a:solidFill>
                <a:schemeClr val="bg1"/>
              </a:solidFill>
              <a:effectLst/>
              <a:uLnTx/>
              <a:uFillTx/>
            </a:endParaRPr>
          </a:p>
        </p:txBody>
      </p:sp>
      <p:grpSp>
        <p:nvGrpSpPr>
          <p:cNvPr id="9" name="Group 8"/>
          <p:cNvGrpSpPr/>
          <p:nvPr/>
        </p:nvGrpSpPr>
        <p:grpSpPr>
          <a:xfrm>
            <a:off x="6148556" y="3624354"/>
            <a:ext cx="2240346" cy="1375519"/>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 name="Group 7"/>
          <p:cNvGrpSpPr/>
          <p:nvPr/>
        </p:nvGrpSpPr>
        <p:grpSpPr>
          <a:xfrm>
            <a:off x="7681908" y="4068843"/>
            <a:ext cx="561791" cy="561791"/>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6803813" y="1113358"/>
            <a:ext cx="2313218" cy="1283173"/>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10024157" y="4253165"/>
            <a:ext cx="2240346" cy="2041916"/>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Production</a:t>
              </a:r>
            </a:p>
          </p:txBody>
        </p:sp>
      </p:grpSp>
      <p:sp>
        <p:nvSpPr>
          <p:cNvPr id="214" name="Rectangle 213"/>
          <p:cNvSpPr/>
          <p:nvPr/>
        </p:nvSpPr>
        <p:spPr>
          <a:xfrm>
            <a:off x="11462892" y="4689520"/>
            <a:ext cx="720514" cy="149495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15" name="Rectangle 214"/>
          <p:cNvSpPr/>
          <p:nvPr/>
        </p:nvSpPr>
        <p:spPr>
          <a:xfrm>
            <a:off x="10078961" y="4689519"/>
            <a:ext cx="1362483" cy="149495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9" name="Group 188"/>
          <p:cNvGrpSpPr/>
          <p:nvPr/>
        </p:nvGrpSpPr>
        <p:grpSpPr>
          <a:xfrm>
            <a:off x="10025855" y="2582727"/>
            <a:ext cx="2238648" cy="1618238"/>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Staging</a:t>
              </a:r>
            </a:p>
          </p:txBody>
        </p:sp>
      </p:grpSp>
      <p:sp>
        <p:nvSpPr>
          <p:cNvPr id="209" name="Rectangle 208"/>
          <p:cNvSpPr/>
          <p:nvPr/>
        </p:nvSpPr>
        <p:spPr>
          <a:xfrm>
            <a:off x="11464899" y="2954237"/>
            <a:ext cx="720514" cy="117552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10" name="Rectangle 209"/>
          <p:cNvSpPr/>
          <p:nvPr/>
        </p:nvSpPr>
        <p:spPr>
          <a:xfrm>
            <a:off x="10080969" y="2954237"/>
            <a:ext cx="1362483" cy="117552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1" name="Group 180"/>
          <p:cNvGrpSpPr/>
          <p:nvPr/>
        </p:nvGrpSpPr>
        <p:grpSpPr>
          <a:xfrm>
            <a:off x="10020697" y="906697"/>
            <a:ext cx="2243809" cy="1542036"/>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Test</a:t>
              </a:r>
            </a:p>
          </p:txBody>
        </p:sp>
      </p:grpSp>
      <p:sp>
        <p:nvSpPr>
          <p:cNvPr id="201" name="Rectangle 200"/>
          <p:cNvSpPr/>
          <p:nvPr/>
        </p:nvSpPr>
        <p:spPr>
          <a:xfrm>
            <a:off x="11462892" y="1221009"/>
            <a:ext cx="720514" cy="117552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04" name="Rectangle 203"/>
          <p:cNvSpPr/>
          <p:nvPr/>
        </p:nvSpPr>
        <p:spPr>
          <a:xfrm>
            <a:off x="10078961" y="1221009"/>
            <a:ext cx="1362483" cy="117552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p:txBody>
          <a:bodyPr/>
          <a:lstStyle/>
          <a:p>
            <a:r>
              <a:rPr lang="en-US" dirty="0"/>
              <a:t>Container Workflow</a:t>
            </a:r>
          </a:p>
        </p:txBody>
      </p:sp>
      <p:sp>
        <p:nvSpPr>
          <p:cNvPr id="14" name="Flowchart: Internal Storage 13"/>
          <p:cNvSpPr/>
          <p:nvPr/>
        </p:nvSpPr>
        <p:spPr bwMode="auto">
          <a:xfrm>
            <a:off x="6218237" y="5285459"/>
            <a:ext cx="1097113" cy="637940"/>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16"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Tests</a:t>
            </a:r>
          </a:p>
        </p:txBody>
      </p:sp>
      <p:grpSp>
        <p:nvGrpSpPr>
          <p:cNvPr id="19" name="Group 18"/>
          <p:cNvGrpSpPr/>
          <p:nvPr/>
        </p:nvGrpSpPr>
        <p:grpSpPr>
          <a:xfrm>
            <a:off x="6255702" y="4364036"/>
            <a:ext cx="613217" cy="343759"/>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23" name="Group 22"/>
          <p:cNvGrpSpPr/>
          <p:nvPr/>
        </p:nvGrpSpPr>
        <p:grpSpPr>
          <a:xfrm>
            <a:off x="6255020" y="4044106"/>
            <a:ext cx="613217" cy="343759"/>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27" name="Group 26"/>
          <p:cNvGrpSpPr/>
          <p:nvPr/>
        </p:nvGrpSpPr>
        <p:grpSpPr>
          <a:xfrm>
            <a:off x="6866300" y="4043505"/>
            <a:ext cx="613217" cy="343759"/>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0570" y="5191630"/>
            <a:ext cx="915137" cy="792574"/>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6866300" y="4361183"/>
            <a:ext cx="613217" cy="343759"/>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54" name="Group 153"/>
          <p:cNvGrpSpPr/>
          <p:nvPr/>
        </p:nvGrpSpPr>
        <p:grpSpPr>
          <a:xfrm>
            <a:off x="1037108" y="3885257"/>
            <a:ext cx="2156747" cy="1995325"/>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schemeClr val="bg1"/>
                  </a:solidFill>
                  <a:effectLst/>
                  <a:uLnTx/>
                  <a:uFillTx/>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schemeClr val="bg1"/>
                  </a:solidFill>
                  <a:effectLst/>
                  <a:uLnTx/>
                  <a:uFillTx/>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1496" b="0" i="0" u="none" strike="noStrike" kern="0" cap="none" spc="0" normalizeH="0" baseline="0" noProof="0" dirty="0">
                  <a:ln>
                    <a:noFill/>
                  </a:ln>
                  <a:solidFill>
                    <a:schemeClr val="bg1"/>
                  </a:solidFill>
                  <a:effectLst/>
                  <a:uLnTx/>
                  <a:uFillTx/>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394366" y="4778149"/>
            <a:ext cx="735495" cy="453124"/>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2" name="Group 51"/>
          <p:cNvGrpSpPr/>
          <p:nvPr/>
        </p:nvGrpSpPr>
        <p:grpSpPr>
          <a:xfrm>
            <a:off x="10145887" y="1318003"/>
            <a:ext cx="598807" cy="335680"/>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56" name="Group 55"/>
          <p:cNvGrpSpPr/>
          <p:nvPr/>
        </p:nvGrpSpPr>
        <p:grpSpPr>
          <a:xfrm>
            <a:off x="10756778" y="1655203"/>
            <a:ext cx="598807" cy="335680"/>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60" name="Group 59"/>
          <p:cNvGrpSpPr/>
          <p:nvPr/>
        </p:nvGrpSpPr>
        <p:grpSpPr>
          <a:xfrm>
            <a:off x="10145887" y="1987894"/>
            <a:ext cx="598807" cy="335680"/>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64" name="Group 63"/>
          <p:cNvGrpSpPr/>
          <p:nvPr/>
        </p:nvGrpSpPr>
        <p:grpSpPr>
          <a:xfrm>
            <a:off x="10757032" y="1990883"/>
            <a:ext cx="598807" cy="335680"/>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68" name="Group 67"/>
          <p:cNvGrpSpPr/>
          <p:nvPr/>
        </p:nvGrpSpPr>
        <p:grpSpPr>
          <a:xfrm>
            <a:off x="10754818" y="1314776"/>
            <a:ext cx="598807" cy="335680"/>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72" name="Group 71"/>
          <p:cNvGrpSpPr/>
          <p:nvPr/>
        </p:nvGrpSpPr>
        <p:grpSpPr>
          <a:xfrm>
            <a:off x="10145887" y="1655203"/>
            <a:ext cx="598807" cy="335680"/>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a:off x="10132129" y="2993137"/>
            <a:ext cx="598807" cy="335680"/>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80" name="Group 79"/>
          <p:cNvGrpSpPr/>
          <p:nvPr/>
        </p:nvGrpSpPr>
        <p:grpSpPr>
          <a:xfrm>
            <a:off x="10743020" y="3330337"/>
            <a:ext cx="598807" cy="335680"/>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84" name="Group 83"/>
          <p:cNvGrpSpPr/>
          <p:nvPr/>
        </p:nvGrpSpPr>
        <p:grpSpPr>
          <a:xfrm>
            <a:off x="10132129" y="3663028"/>
            <a:ext cx="598807" cy="335680"/>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88" name="Group 87"/>
          <p:cNvGrpSpPr/>
          <p:nvPr/>
        </p:nvGrpSpPr>
        <p:grpSpPr>
          <a:xfrm>
            <a:off x="10743273" y="3666017"/>
            <a:ext cx="598807" cy="335680"/>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92" name="Group 91"/>
          <p:cNvGrpSpPr/>
          <p:nvPr/>
        </p:nvGrpSpPr>
        <p:grpSpPr>
          <a:xfrm>
            <a:off x="10741060" y="2989910"/>
            <a:ext cx="598807" cy="335680"/>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96" name="Group 95"/>
          <p:cNvGrpSpPr/>
          <p:nvPr/>
        </p:nvGrpSpPr>
        <p:grpSpPr>
          <a:xfrm>
            <a:off x="10132129" y="3330337"/>
            <a:ext cx="598807" cy="335680"/>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00" name="Group 99"/>
          <p:cNvGrpSpPr/>
          <p:nvPr/>
        </p:nvGrpSpPr>
        <p:grpSpPr>
          <a:xfrm>
            <a:off x="10166661" y="4748828"/>
            <a:ext cx="598807" cy="335680"/>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04" name="Group 103"/>
          <p:cNvGrpSpPr/>
          <p:nvPr/>
        </p:nvGrpSpPr>
        <p:grpSpPr>
          <a:xfrm>
            <a:off x="10779707" y="5422214"/>
            <a:ext cx="598807" cy="335680"/>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08" name="Group 107"/>
          <p:cNvGrpSpPr/>
          <p:nvPr/>
        </p:nvGrpSpPr>
        <p:grpSpPr>
          <a:xfrm>
            <a:off x="10166661" y="5759918"/>
            <a:ext cx="598807" cy="335680"/>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12" name="Group 111"/>
          <p:cNvGrpSpPr/>
          <p:nvPr/>
        </p:nvGrpSpPr>
        <p:grpSpPr>
          <a:xfrm>
            <a:off x="10777803" y="5762907"/>
            <a:ext cx="598807" cy="335680"/>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16" name="Group 115"/>
          <p:cNvGrpSpPr/>
          <p:nvPr/>
        </p:nvGrpSpPr>
        <p:grpSpPr>
          <a:xfrm>
            <a:off x="10775590" y="4745603"/>
            <a:ext cx="598807" cy="335680"/>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20" name="Group 119"/>
          <p:cNvGrpSpPr/>
          <p:nvPr/>
        </p:nvGrpSpPr>
        <p:grpSpPr>
          <a:xfrm>
            <a:off x="10168816" y="5422214"/>
            <a:ext cx="598807" cy="335680"/>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29" name="Group 128"/>
          <p:cNvGrpSpPr/>
          <p:nvPr/>
        </p:nvGrpSpPr>
        <p:grpSpPr>
          <a:xfrm>
            <a:off x="10779707" y="5084510"/>
            <a:ext cx="598807" cy="335680"/>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33" name="Group 132"/>
          <p:cNvGrpSpPr/>
          <p:nvPr/>
        </p:nvGrpSpPr>
        <p:grpSpPr>
          <a:xfrm>
            <a:off x="10166208" y="5086033"/>
            <a:ext cx="598807" cy="335680"/>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97" name="Group 196"/>
          <p:cNvGrpSpPr/>
          <p:nvPr/>
        </p:nvGrpSpPr>
        <p:grpSpPr>
          <a:xfrm>
            <a:off x="7568511" y="1740548"/>
            <a:ext cx="555340" cy="555340"/>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0" name="Group 199"/>
          <p:cNvGrpSpPr/>
          <p:nvPr/>
        </p:nvGrpSpPr>
        <p:grpSpPr>
          <a:xfrm>
            <a:off x="11570975" y="1308819"/>
            <a:ext cx="561791" cy="561791"/>
            <a:chOff x="4609893" y="2672003"/>
            <a:chExt cx="472198" cy="472198"/>
          </a:xfrm>
        </p:grpSpPr>
        <p:sp>
          <p:nvSpPr>
            <p:cNvPr id="202" name="Rectangle 20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03" name="Picture 2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5" name="Group 204"/>
          <p:cNvGrpSpPr/>
          <p:nvPr/>
        </p:nvGrpSpPr>
        <p:grpSpPr>
          <a:xfrm>
            <a:off x="11570975" y="2955799"/>
            <a:ext cx="561791" cy="561791"/>
            <a:chOff x="4609893" y="2672003"/>
            <a:chExt cx="472198" cy="472198"/>
          </a:xfrm>
        </p:grpSpPr>
        <p:sp>
          <p:nvSpPr>
            <p:cNvPr id="216" name="Rectangle 215"/>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21" name="Picture 2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22" name="Group 221"/>
          <p:cNvGrpSpPr/>
          <p:nvPr/>
        </p:nvGrpSpPr>
        <p:grpSpPr>
          <a:xfrm>
            <a:off x="11570975" y="4750869"/>
            <a:ext cx="561791" cy="561791"/>
            <a:chOff x="4609893" y="2672003"/>
            <a:chExt cx="472198" cy="472198"/>
          </a:xfrm>
        </p:grpSpPr>
        <p:sp>
          <p:nvSpPr>
            <p:cNvPr id="223" name="Rectangle 222"/>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24" name="Picture 2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40" name="Rectangle 239"/>
          <p:cNvSpPr/>
          <p:nvPr/>
        </p:nvSpPr>
        <p:spPr>
          <a:xfrm>
            <a:off x="8506393" y="2674311"/>
            <a:ext cx="543739" cy="469039"/>
          </a:xfrm>
          <a:prstGeom prst="rect">
            <a:avLst/>
          </a:prstGeom>
        </p:spPr>
        <p:txBody>
          <a:bodyPr wrap="none">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1"/>
                </a:solidFill>
                <a:effectLst/>
                <a:uLnTx/>
                <a:uFillTx/>
              </a:rPr>
              <a:t>CD</a:t>
            </a:r>
          </a:p>
        </p:txBody>
      </p:sp>
      <p:sp>
        <p:nvSpPr>
          <p:cNvPr id="241" name="Rectangle 240"/>
          <p:cNvSpPr/>
          <p:nvPr/>
        </p:nvSpPr>
        <p:spPr>
          <a:xfrm>
            <a:off x="9223293" y="1170061"/>
            <a:ext cx="360997" cy="5125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lIns="62174" rIns="0"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chemeClr val="bg1"/>
                </a:solidFill>
                <a:effectLst/>
                <a:uLnTx/>
                <a:uFillTx/>
              </a:rPr>
              <a:t>Scheduling</a:t>
            </a:r>
          </a:p>
        </p:txBody>
      </p:sp>
      <p:sp>
        <p:nvSpPr>
          <p:cNvPr id="242" name="Rectangle 241"/>
          <p:cNvSpPr/>
          <p:nvPr/>
        </p:nvSpPr>
        <p:spPr>
          <a:xfrm>
            <a:off x="9637783" y="1170061"/>
            <a:ext cx="360997" cy="5125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2174" tIns="62174" rIns="0" bIns="62174" numCol="1" spcCol="0" rtlCol="0" fromWordArt="0" anchor="ctr" anchorCtr="0" forceAA="0" compatLnSpc="1">
            <a:prstTxWarp prst="textNoShape">
              <a:avLst/>
            </a:prstTxWarp>
            <a:noAutofit/>
          </a:bodyP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chemeClr val="bg1"/>
                </a:solidFill>
                <a:effectLst/>
                <a:uLnTx/>
                <a:uFillTx/>
              </a:rPr>
              <a:t>Orchestration</a:t>
            </a:r>
          </a:p>
        </p:txBody>
      </p:sp>
      <p:sp>
        <p:nvSpPr>
          <p:cNvPr id="243" name="Rectangle 242"/>
          <p:cNvSpPr/>
          <p:nvPr/>
        </p:nvSpPr>
        <p:spPr>
          <a:xfrm>
            <a:off x="208127" y="3810489"/>
            <a:ext cx="2938008" cy="2872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44" name="TextBox 243"/>
          <p:cNvSpPr txBox="1"/>
          <p:nvPr/>
        </p:nvSpPr>
        <p:spPr>
          <a:xfrm>
            <a:off x="208126" y="5854809"/>
            <a:ext cx="2824307" cy="845744"/>
          </a:xfrm>
          <a:prstGeom prst="rect">
            <a:avLst/>
          </a:prstGeom>
          <a:noFill/>
        </p:spPr>
        <p:txBody>
          <a:bodyPr wrap="square" rtlCol="0">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1"/>
                </a:solidFill>
                <a:effectLst/>
                <a:uLnTx/>
                <a:uFillTx/>
              </a:rPr>
              <a:t>Local Development Environment</a:t>
            </a:r>
          </a:p>
        </p:txBody>
      </p:sp>
      <p:sp>
        <p:nvSpPr>
          <p:cNvPr id="245" name="Rectangle 244"/>
          <p:cNvSpPr/>
          <p:nvPr/>
        </p:nvSpPr>
        <p:spPr>
          <a:xfrm>
            <a:off x="3932648" y="3259544"/>
            <a:ext cx="4504130" cy="2872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46" name="TextBox 245"/>
          <p:cNvSpPr txBox="1"/>
          <p:nvPr/>
        </p:nvSpPr>
        <p:spPr>
          <a:xfrm>
            <a:off x="3973669" y="5221461"/>
            <a:ext cx="2824307" cy="845744"/>
          </a:xfrm>
          <a:prstGeom prst="rect">
            <a:avLst/>
          </a:prstGeom>
          <a:noFill/>
        </p:spPr>
        <p:txBody>
          <a:bodyPr wrap="square" rtlCol="0">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1"/>
                </a:solidFill>
                <a:effectLst/>
                <a:uLnTx/>
                <a:uFillTx/>
              </a:rPr>
              <a:t>CI/Build</a:t>
            </a:r>
            <a:br>
              <a:rPr kumimoji="0" lang="en-US" sz="2448" b="0" i="0" u="none" strike="noStrike" kern="0" cap="none" spc="0" normalizeH="0" baseline="0" noProof="0" dirty="0">
                <a:ln>
                  <a:noFill/>
                </a:ln>
                <a:solidFill>
                  <a:schemeClr val="bg1"/>
                </a:solidFill>
                <a:effectLst/>
                <a:uLnTx/>
                <a:uFillTx/>
              </a:rPr>
            </a:br>
            <a:r>
              <a:rPr kumimoji="0" lang="en-US" sz="2448" b="0" i="0" u="none" strike="noStrike" kern="0" cap="none" spc="0" normalizeH="0" baseline="0" noProof="0" dirty="0">
                <a:ln>
                  <a:noFill/>
                </a:ln>
                <a:solidFill>
                  <a:schemeClr val="bg1"/>
                </a:solidFill>
                <a:effectLst/>
                <a:uLnTx/>
                <a:uFillTx/>
              </a:rPr>
              <a:t>Environment</a:t>
            </a:r>
          </a:p>
        </p:txBody>
      </p:sp>
      <p:sp>
        <p:nvSpPr>
          <p:cNvPr id="247" name="Rectangle 246"/>
          <p:cNvSpPr/>
          <p:nvPr/>
        </p:nvSpPr>
        <p:spPr>
          <a:xfrm>
            <a:off x="1037108" y="1233617"/>
            <a:ext cx="3045097" cy="1952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48" name="TextBox 247"/>
          <p:cNvSpPr txBox="1"/>
          <p:nvPr/>
        </p:nvSpPr>
        <p:spPr>
          <a:xfrm>
            <a:off x="1111364" y="2353206"/>
            <a:ext cx="2824307" cy="845744"/>
          </a:xfrm>
          <a:prstGeom prst="rect">
            <a:avLst/>
          </a:prstGeom>
          <a:noFill/>
        </p:spPr>
        <p:txBody>
          <a:bodyPr wrap="square" rtlCol="0">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1"/>
                </a:solidFill>
                <a:effectLst/>
                <a:uLnTx/>
                <a:uFillTx/>
              </a:rPr>
              <a:t>SCC</a:t>
            </a:r>
          </a:p>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1"/>
                </a:solidFill>
                <a:effectLst/>
                <a:uLnTx/>
                <a:uFillTx/>
              </a:rPr>
              <a:t>Environment</a:t>
            </a:r>
          </a:p>
        </p:txBody>
      </p:sp>
    </p:spTree>
    <p:extLst>
      <p:ext uri="{BB962C8B-B14F-4D97-AF65-F5344CB8AC3E}">
        <p14:creationId xmlns:p14="http://schemas.microsoft.com/office/powerpoint/2010/main" val="1453345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4" name="Rectangle 243"/>
          <p:cNvSpPr/>
          <p:nvPr/>
        </p:nvSpPr>
        <p:spPr>
          <a:xfrm>
            <a:off x="1049335" y="84938"/>
            <a:ext cx="2992827" cy="1107613"/>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endParaRPr kumimoji="0" lang="en-US" sz="2176" b="0" i="0" u="none" strike="noStrike" kern="0" cap="none" spc="0" normalizeH="0" baseline="0" noProof="0" dirty="0">
              <a:ln>
                <a:noFill/>
              </a:ln>
              <a:solidFill>
                <a:srgbClr val="3B5059"/>
              </a:solidFill>
              <a:effectLst/>
              <a:uLnTx/>
              <a:uFillTx/>
            </a:endParaRPr>
          </a:p>
        </p:txBody>
      </p:sp>
      <p:sp>
        <p:nvSpPr>
          <p:cNvPr id="249" name="Rectangle 248"/>
          <p:cNvSpPr/>
          <p:nvPr/>
        </p:nvSpPr>
        <p:spPr>
          <a:xfrm>
            <a:off x="2678583" y="591630"/>
            <a:ext cx="491580" cy="491580"/>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055" name="Group 2054"/>
          <p:cNvGrpSpPr/>
          <p:nvPr/>
        </p:nvGrpSpPr>
        <p:grpSpPr>
          <a:xfrm>
            <a:off x="1037107" y="1271928"/>
            <a:ext cx="8033456" cy="3874842"/>
            <a:chOff x="761999" y="935326"/>
            <a:chExt cx="5907489" cy="2849407"/>
          </a:xfrm>
        </p:grpSpPr>
        <p:sp>
          <p:nvSpPr>
            <p:cNvPr id="202" name="Rectangle 201"/>
            <p:cNvSpPr/>
            <p:nvPr/>
          </p:nvSpPr>
          <p:spPr>
            <a:xfrm>
              <a:off x="4229848" y="2353447"/>
              <a:ext cx="2439640" cy="1431286"/>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761999" y="935326"/>
              <a:ext cx="3636841" cy="1729882"/>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054"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sp>
        <p:nvSpPr>
          <p:cNvPr id="234" name="Rectangle 233"/>
          <p:cNvSpPr/>
          <p:nvPr/>
        </p:nvSpPr>
        <p:spPr>
          <a:xfrm>
            <a:off x="50149" y="3691738"/>
            <a:ext cx="3624954" cy="2099853"/>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38" name="Rectangle 237"/>
          <p:cNvSpPr/>
          <p:nvPr/>
        </p:nvSpPr>
        <p:spPr>
          <a:xfrm>
            <a:off x="59501" y="4222620"/>
            <a:ext cx="3212498" cy="1013098"/>
          </a:xfrm>
          <a:prstGeom prst="rect">
            <a:avLst/>
          </a:prstGeom>
        </p:spPr>
        <p:txBody>
          <a:bodyPr wrap="square">
            <a:spAutoFit/>
          </a:bodyPr>
          <a:lstStyle/>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ASP.NET </a:t>
            </a:r>
          </a:p>
          <a:p>
            <a:pPr marL="468469" marR="0" lvl="1"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In Container Development</a:t>
            </a:r>
          </a:p>
          <a:p>
            <a:pPr marL="468469" marR="0" lvl="1"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Edit &amp; Refresh</a:t>
            </a:r>
          </a:p>
          <a:p>
            <a:pPr marL="468469" marR="0" lvl="1"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Breakpoint Debugging</a:t>
            </a:r>
          </a:p>
        </p:txBody>
      </p:sp>
      <p:sp>
        <p:nvSpPr>
          <p:cNvPr id="237" name="Rectangle 236"/>
          <p:cNvSpPr/>
          <p:nvPr/>
        </p:nvSpPr>
        <p:spPr>
          <a:xfrm>
            <a:off x="972273" y="5713403"/>
            <a:ext cx="3484380" cy="1287029"/>
          </a:xfrm>
          <a:prstGeom prst="rect">
            <a:avLst/>
          </a:prstGeom>
          <a:solidFill>
            <a:srgbClr val="137B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05" name="Rectangle 204"/>
          <p:cNvSpPr/>
          <p:nvPr/>
        </p:nvSpPr>
        <p:spPr>
          <a:xfrm>
            <a:off x="6089357" y="130229"/>
            <a:ext cx="6346235" cy="3017967"/>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16" name="Rectangle 215"/>
          <p:cNvSpPr/>
          <p:nvPr/>
        </p:nvSpPr>
        <p:spPr>
          <a:xfrm>
            <a:off x="9129992" y="2660522"/>
            <a:ext cx="3305599" cy="4334003"/>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nvGrpSpPr>
          <p:cNvPr id="9" name="Group 8"/>
          <p:cNvGrpSpPr/>
          <p:nvPr/>
        </p:nvGrpSpPr>
        <p:grpSpPr>
          <a:xfrm>
            <a:off x="6148556" y="3624354"/>
            <a:ext cx="2240346" cy="1375519"/>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 name="Group 7"/>
          <p:cNvGrpSpPr/>
          <p:nvPr/>
        </p:nvGrpSpPr>
        <p:grpSpPr>
          <a:xfrm>
            <a:off x="7681908" y="4068843"/>
            <a:ext cx="561791" cy="561791"/>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6803813" y="1113358"/>
            <a:ext cx="2313218" cy="1283173"/>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87" name="Flowchart: Alternate Process 186"/>
            <p:cNvSpPr/>
            <p:nvPr/>
          </p:nvSpPr>
          <p:spPr>
            <a:xfrm>
              <a:off x="304800" y="408051"/>
              <a:ext cx="1245789" cy="34085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rPr>
                <a:t>Azure Hosted </a:t>
              </a:r>
              <a:br>
                <a:rPr kumimoji="0" lang="en-US" sz="1496" b="1" i="0" u="none" strike="noStrike" kern="0" cap="none" spc="0" normalizeH="0" baseline="0" noProof="0" dirty="0">
                  <a:ln>
                    <a:noFill/>
                  </a:ln>
                  <a:solidFill>
                    <a:schemeClr val="bg1"/>
                  </a:solidFill>
                  <a:effectLst/>
                  <a:uLnTx/>
                  <a:uFillTx/>
                </a:rPr>
              </a:br>
              <a:r>
                <a:rPr kumimoji="0" lang="en-US" sz="1496" b="1" i="0" u="none" strike="noStrike" kern="0" cap="none" spc="0" normalizeH="0" baseline="0" noProof="0" dirty="0">
                  <a:ln>
                    <a:noFill/>
                  </a:ln>
                  <a:solidFill>
                    <a:schemeClr val="bg1"/>
                  </a:solidFill>
                  <a:effectLst/>
                  <a:uLnTx/>
                  <a:uFillTx/>
                </a:rPr>
                <a:t>Private 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10024157" y="4253165"/>
            <a:ext cx="2240346" cy="2041916"/>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Production</a:t>
              </a:r>
            </a:p>
          </p:txBody>
        </p:sp>
      </p:grpSp>
      <p:sp>
        <p:nvSpPr>
          <p:cNvPr id="214" name="Rectangle 213"/>
          <p:cNvSpPr/>
          <p:nvPr/>
        </p:nvSpPr>
        <p:spPr>
          <a:xfrm>
            <a:off x="11462892" y="4689520"/>
            <a:ext cx="720514" cy="149495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15" name="Rectangle 214"/>
          <p:cNvSpPr/>
          <p:nvPr/>
        </p:nvSpPr>
        <p:spPr>
          <a:xfrm>
            <a:off x="10078961" y="4689519"/>
            <a:ext cx="1362483" cy="149495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9" name="Group 188"/>
          <p:cNvGrpSpPr/>
          <p:nvPr/>
        </p:nvGrpSpPr>
        <p:grpSpPr>
          <a:xfrm>
            <a:off x="10025855" y="2582727"/>
            <a:ext cx="2238648" cy="1618238"/>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Staging</a:t>
              </a:r>
            </a:p>
          </p:txBody>
        </p:sp>
      </p:grpSp>
      <p:sp>
        <p:nvSpPr>
          <p:cNvPr id="209" name="Rectangle 208"/>
          <p:cNvSpPr/>
          <p:nvPr/>
        </p:nvSpPr>
        <p:spPr>
          <a:xfrm>
            <a:off x="11464899" y="2954237"/>
            <a:ext cx="720514" cy="117552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10" name="Rectangle 209"/>
          <p:cNvSpPr/>
          <p:nvPr/>
        </p:nvSpPr>
        <p:spPr>
          <a:xfrm>
            <a:off x="10080969" y="2954237"/>
            <a:ext cx="1362483" cy="117552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1" name="Group 180"/>
          <p:cNvGrpSpPr/>
          <p:nvPr/>
        </p:nvGrpSpPr>
        <p:grpSpPr>
          <a:xfrm>
            <a:off x="10020697" y="906697"/>
            <a:ext cx="2243809" cy="1542036"/>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dirty="0">
                  <a:ln>
                    <a:noFill/>
                  </a:ln>
                  <a:solidFill>
                    <a:schemeClr val="bg1"/>
                  </a:solidFill>
                  <a:effectLst/>
                  <a:uLnTx/>
                  <a:uFillTx/>
                  <a:latin typeface="Lucida Console" panose="020B0609040504020204" pitchFamily="49" charset="0"/>
                </a:rPr>
                <a:t>Test</a:t>
              </a:r>
            </a:p>
          </p:txBody>
        </p:sp>
      </p:grpSp>
      <p:sp>
        <p:nvSpPr>
          <p:cNvPr id="201" name="Rectangle 200"/>
          <p:cNvSpPr/>
          <p:nvPr/>
        </p:nvSpPr>
        <p:spPr>
          <a:xfrm>
            <a:off x="11462892" y="1221009"/>
            <a:ext cx="720514" cy="117552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04" name="Rectangle 203"/>
          <p:cNvSpPr/>
          <p:nvPr/>
        </p:nvSpPr>
        <p:spPr>
          <a:xfrm>
            <a:off x="10078961" y="1221009"/>
            <a:ext cx="1362483" cy="117552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259" y="5823024"/>
            <a:ext cx="325822" cy="325822"/>
          </a:xfrm>
          <a:prstGeom prst="rect">
            <a:avLst/>
          </a:prstGeom>
        </p:spPr>
      </p:pic>
      <p:sp>
        <p:nvSpPr>
          <p:cNvPr id="7" name="TextBox 6"/>
          <p:cNvSpPr txBox="1"/>
          <p:nvPr/>
        </p:nvSpPr>
        <p:spPr>
          <a:xfrm>
            <a:off x="1534339" y="5818994"/>
            <a:ext cx="1633781" cy="322524"/>
          </a:xfrm>
          <a:prstGeom prst="rect">
            <a:avLst/>
          </a:prstGeom>
          <a:noFill/>
        </p:spPr>
        <p:txBody>
          <a:bodyPr wrap="none" rtlCol="0">
            <a:spAutoFit/>
          </a:bodyP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dirty="0">
                <a:ln>
                  <a:noFill/>
                </a:ln>
                <a:solidFill>
                  <a:sysClr val="windowText" lastClr="000000"/>
                </a:solidFill>
                <a:effectLst/>
                <a:uLnTx/>
                <a:uFillTx/>
              </a:rPr>
              <a:t>Visual Studio Code</a:t>
            </a:r>
          </a:p>
        </p:txBody>
      </p:sp>
      <p:grpSp>
        <p:nvGrpSpPr>
          <p:cNvPr id="19" name="Group 18"/>
          <p:cNvGrpSpPr/>
          <p:nvPr/>
        </p:nvGrpSpPr>
        <p:grpSpPr>
          <a:xfrm>
            <a:off x="6255702" y="4364036"/>
            <a:ext cx="613217" cy="343759"/>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23" name="Group 22"/>
          <p:cNvGrpSpPr/>
          <p:nvPr/>
        </p:nvGrpSpPr>
        <p:grpSpPr>
          <a:xfrm>
            <a:off x="6255020" y="4044106"/>
            <a:ext cx="613217" cy="343759"/>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27" name="Group 26"/>
          <p:cNvGrpSpPr/>
          <p:nvPr/>
        </p:nvGrpSpPr>
        <p:grpSpPr>
          <a:xfrm>
            <a:off x="6866300" y="4043505"/>
            <a:ext cx="613217" cy="343759"/>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sp>
        <p:nvSpPr>
          <p:cNvPr id="31" name="TextBox 30"/>
          <p:cNvSpPr txBox="1"/>
          <p:nvPr/>
        </p:nvSpPr>
        <p:spPr>
          <a:xfrm>
            <a:off x="15941929" y="7775227"/>
            <a:ext cx="784396" cy="627822"/>
          </a:xfrm>
          <a:prstGeom prst="rect">
            <a:avLst/>
          </a:prstGeom>
          <a:noFill/>
        </p:spPr>
        <p:txBody>
          <a:bodyPr wrap="square" lIns="182854" tIns="146283" rIns="182854" bIns="146283" rtlCol="0">
            <a:spAutoFit/>
          </a:bodyPr>
          <a:lstStyle/>
          <a:p>
            <a:pPr marL="0" marR="0" lvl="0" indent="0" defTabSz="1243493"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p>
        </p:txBody>
      </p:sp>
      <p:grpSp>
        <p:nvGrpSpPr>
          <p:cNvPr id="36" name="Group 35"/>
          <p:cNvGrpSpPr/>
          <p:nvPr/>
        </p:nvGrpSpPr>
        <p:grpSpPr>
          <a:xfrm>
            <a:off x="6866300" y="4361183"/>
            <a:ext cx="613217" cy="343759"/>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54" name="Group 153"/>
          <p:cNvGrpSpPr/>
          <p:nvPr/>
        </p:nvGrpSpPr>
        <p:grpSpPr>
          <a:xfrm>
            <a:off x="2648810" y="4596596"/>
            <a:ext cx="1015129" cy="939151"/>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8557" rIns="0" bIns="-344261"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schemeClr val="tx1"/>
                  </a:solidFill>
                  <a:effectLst/>
                  <a:uLnTx/>
                  <a:uFillTx/>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schemeClr val="tx1"/>
                  </a:solidFill>
                  <a:effectLst/>
                  <a:uLnTx/>
                  <a:uFillTx/>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defTabSz="664923" eaLnBrk="1" fontAlgn="auto" latinLnBrk="0" hangingPunct="1">
                <a:lnSpc>
                  <a:spcPct val="90000"/>
                </a:lnSpc>
                <a:spcBef>
                  <a:spcPct val="0"/>
                </a:spcBef>
                <a:spcAft>
                  <a:spcPct val="35000"/>
                </a:spcAft>
                <a:buClrTx/>
                <a:buSzTx/>
                <a:buFontTx/>
                <a:buNone/>
                <a:tabLst/>
                <a:defRPr/>
              </a:pPr>
              <a:r>
                <a:rPr kumimoji="0" lang="en-US" sz="816" b="0" i="0" u="none" strike="noStrike" kern="0" cap="none" spc="0" normalizeH="0" baseline="0" noProof="0" dirty="0">
                  <a:ln>
                    <a:noFill/>
                  </a:ln>
                  <a:solidFill>
                    <a:schemeClr val="tx1"/>
                  </a:solidFill>
                  <a:effectLst/>
                  <a:uLnTx/>
                  <a:uFillTx/>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52" name="Group 51"/>
          <p:cNvGrpSpPr/>
          <p:nvPr/>
        </p:nvGrpSpPr>
        <p:grpSpPr>
          <a:xfrm>
            <a:off x="10145887" y="1318003"/>
            <a:ext cx="598807" cy="335680"/>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56" name="Group 55"/>
          <p:cNvGrpSpPr/>
          <p:nvPr/>
        </p:nvGrpSpPr>
        <p:grpSpPr>
          <a:xfrm>
            <a:off x="10756778" y="1655203"/>
            <a:ext cx="598807" cy="335680"/>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60" name="Group 59"/>
          <p:cNvGrpSpPr/>
          <p:nvPr/>
        </p:nvGrpSpPr>
        <p:grpSpPr>
          <a:xfrm>
            <a:off x="10145887" y="1987894"/>
            <a:ext cx="598807" cy="335680"/>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64" name="Group 63"/>
          <p:cNvGrpSpPr/>
          <p:nvPr/>
        </p:nvGrpSpPr>
        <p:grpSpPr>
          <a:xfrm>
            <a:off x="10757032" y="1990883"/>
            <a:ext cx="598807" cy="335680"/>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68" name="Group 67"/>
          <p:cNvGrpSpPr/>
          <p:nvPr/>
        </p:nvGrpSpPr>
        <p:grpSpPr>
          <a:xfrm>
            <a:off x="10754818" y="1314776"/>
            <a:ext cx="598807" cy="335680"/>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72" name="Group 71"/>
          <p:cNvGrpSpPr/>
          <p:nvPr/>
        </p:nvGrpSpPr>
        <p:grpSpPr>
          <a:xfrm>
            <a:off x="10145887" y="1655203"/>
            <a:ext cx="598807" cy="335680"/>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a:off x="10132129" y="2993137"/>
            <a:ext cx="598807" cy="335680"/>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80" name="Group 79"/>
          <p:cNvGrpSpPr/>
          <p:nvPr/>
        </p:nvGrpSpPr>
        <p:grpSpPr>
          <a:xfrm>
            <a:off x="10743020" y="3330337"/>
            <a:ext cx="598807" cy="335680"/>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84" name="Group 83"/>
          <p:cNvGrpSpPr/>
          <p:nvPr/>
        </p:nvGrpSpPr>
        <p:grpSpPr>
          <a:xfrm>
            <a:off x="10132129" y="3663028"/>
            <a:ext cx="598807" cy="335680"/>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88" name="Group 87"/>
          <p:cNvGrpSpPr/>
          <p:nvPr/>
        </p:nvGrpSpPr>
        <p:grpSpPr>
          <a:xfrm>
            <a:off x="10743273" y="3666017"/>
            <a:ext cx="598807" cy="335680"/>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92" name="Group 91"/>
          <p:cNvGrpSpPr/>
          <p:nvPr/>
        </p:nvGrpSpPr>
        <p:grpSpPr>
          <a:xfrm>
            <a:off x="10741060" y="2989910"/>
            <a:ext cx="598807" cy="335680"/>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96" name="Group 95"/>
          <p:cNvGrpSpPr/>
          <p:nvPr/>
        </p:nvGrpSpPr>
        <p:grpSpPr>
          <a:xfrm>
            <a:off x="10132129" y="3330337"/>
            <a:ext cx="598807" cy="335680"/>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00" name="Group 99"/>
          <p:cNvGrpSpPr/>
          <p:nvPr/>
        </p:nvGrpSpPr>
        <p:grpSpPr>
          <a:xfrm>
            <a:off x="10166661" y="4748828"/>
            <a:ext cx="598807" cy="335680"/>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04" name="Group 103"/>
          <p:cNvGrpSpPr/>
          <p:nvPr/>
        </p:nvGrpSpPr>
        <p:grpSpPr>
          <a:xfrm>
            <a:off x="10779707" y="5422214"/>
            <a:ext cx="598807" cy="335680"/>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08" name="Group 107"/>
          <p:cNvGrpSpPr/>
          <p:nvPr/>
        </p:nvGrpSpPr>
        <p:grpSpPr>
          <a:xfrm>
            <a:off x="10166661" y="5759918"/>
            <a:ext cx="598807" cy="335680"/>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12" name="Group 111"/>
          <p:cNvGrpSpPr/>
          <p:nvPr/>
        </p:nvGrpSpPr>
        <p:grpSpPr>
          <a:xfrm>
            <a:off x="10777803" y="5762907"/>
            <a:ext cx="598807" cy="335680"/>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16" name="Group 115"/>
          <p:cNvGrpSpPr/>
          <p:nvPr/>
        </p:nvGrpSpPr>
        <p:grpSpPr>
          <a:xfrm>
            <a:off x="10775590" y="4745603"/>
            <a:ext cx="598807" cy="335680"/>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20" name="Group 119"/>
          <p:cNvGrpSpPr/>
          <p:nvPr/>
        </p:nvGrpSpPr>
        <p:grpSpPr>
          <a:xfrm>
            <a:off x="10168816" y="5422214"/>
            <a:ext cx="598807" cy="335680"/>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29" name="Group 128"/>
          <p:cNvGrpSpPr/>
          <p:nvPr/>
        </p:nvGrpSpPr>
        <p:grpSpPr>
          <a:xfrm>
            <a:off x="10779707" y="5084510"/>
            <a:ext cx="598807" cy="335680"/>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133" name="Group 132"/>
          <p:cNvGrpSpPr/>
          <p:nvPr/>
        </p:nvGrpSpPr>
        <p:grpSpPr>
          <a:xfrm>
            <a:off x="10166208" y="5086033"/>
            <a:ext cx="598807" cy="335680"/>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ndParaRPr>
            </a:p>
          </p:txBody>
        </p:sp>
      </p:grpSp>
      <p:grpSp>
        <p:nvGrpSpPr>
          <p:cNvPr id="211" name="Group 210"/>
          <p:cNvGrpSpPr/>
          <p:nvPr/>
        </p:nvGrpSpPr>
        <p:grpSpPr>
          <a:xfrm>
            <a:off x="7568511" y="1740548"/>
            <a:ext cx="555340" cy="555340"/>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1028"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085381" y="1359442"/>
            <a:ext cx="407667" cy="37938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396546" y="1301434"/>
            <a:ext cx="4323918" cy="469039"/>
          </a:xfrm>
          <a:prstGeom prst="rect">
            <a:avLst/>
          </a:prstGeom>
        </p:spPr>
        <p:txBody>
          <a:bodyPr wrap="square">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rPr>
              <a:t>Visual Studio Team Services</a:t>
            </a:r>
          </a:p>
        </p:txBody>
      </p:sp>
      <p:sp>
        <p:nvSpPr>
          <p:cNvPr id="200" name="Rectangle 199"/>
          <p:cNvSpPr/>
          <p:nvPr/>
        </p:nvSpPr>
        <p:spPr>
          <a:xfrm>
            <a:off x="1244156" y="1725559"/>
            <a:ext cx="3212498" cy="1013098"/>
          </a:xfrm>
          <a:prstGeom prst="rect">
            <a:avLst/>
          </a:prstGeom>
        </p:spPr>
        <p:txBody>
          <a:bodyPr wrap="square">
            <a:spAutoFit/>
          </a:bodyPr>
          <a:lstStyle/>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Source Code Control</a:t>
            </a:r>
          </a:p>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Build </a:t>
            </a:r>
          </a:p>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Continuous Integration</a:t>
            </a:r>
          </a:p>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3</a:t>
            </a:r>
            <a:r>
              <a:rPr kumimoji="0" lang="en-US" sz="1496" b="0" i="0" u="none" strike="noStrike" kern="0" cap="none" spc="0" normalizeH="0" baseline="30000" noProof="0" dirty="0">
                <a:ln>
                  <a:noFill/>
                </a:ln>
                <a:solidFill>
                  <a:sysClr val="windowText" lastClr="000000"/>
                </a:solidFill>
                <a:effectLst/>
                <a:uLnTx/>
                <a:uFillTx/>
              </a:rPr>
              <a:t>rd</a:t>
            </a:r>
            <a:r>
              <a:rPr kumimoji="0" lang="en-US" sz="1496" b="0" i="0" u="none" strike="noStrike" kern="0" cap="none" spc="0" normalizeH="0" baseline="0" noProof="0" dirty="0">
                <a:ln>
                  <a:noFill/>
                </a:ln>
                <a:solidFill>
                  <a:sysClr val="windowText" lastClr="000000"/>
                </a:solidFill>
                <a:effectLst/>
                <a:uLnTx/>
                <a:uFillTx/>
              </a:rPr>
              <a:t> Party Integration:</a:t>
            </a:r>
          </a:p>
        </p:txBody>
      </p:sp>
      <p:pic>
        <p:nvPicPr>
          <p:cNvPr id="1032"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598" y="2807439"/>
            <a:ext cx="1039585" cy="3536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6295" y="2778014"/>
            <a:ext cx="1282468" cy="4124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838888" y="2793241"/>
            <a:ext cx="1534842" cy="381997"/>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p:cNvSpPr/>
          <p:nvPr/>
        </p:nvSpPr>
        <p:spPr>
          <a:xfrm>
            <a:off x="5812382" y="3220935"/>
            <a:ext cx="2767530" cy="343492"/>
          </a:xfrm>
          <a:prstGeom prst="rect">
            <a:avLst/>
          </a:prstGeom>
        </p:spPr>
        <p:txBody>
          <a:bodyPr wrap="square">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ysClr val="windowText" lastClr="000000"/>
                </a:solidFill>
                <a:effectLst/>
                <a:uLnTx/>
                <a:uFillTx/>
              </a:rPr>
              <a:t>VSTS Build Agents w/ Docker</a:t>
            </a:r>
          </a:p>
        </p:txBody>
      </p:sp>
      <p:pic>
        <p:nvPicPr>
          <p:cNvPr id="104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119437" y="138327"/>
            <a:ext cx="2350774" cy="384599"/>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p:cNvSpPr/>
          <p:nvPr/>
        </p:nvSpPr>
        <p:spPr>
          <a:xfrm>
            <a:off x="6127222" y="438258"/>
            <a:ext cx="3821429" cy="751552"/>
          </a:xfrm>
          <a:prstGeom prst="rect">
            <a:avLst/>
          </a:prstGeom>
        </p:spPr>
        <p:txBody>
          <a:bodyPr wrap="square">
            <a:spAutoFit/>
          </a:bodyPr>
          <a:lstStyle/>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0" cap="none" spc="0" normalizeH="0" baseline="0" noProof="0" dirty="0">
                <a:ln>
                  <a:noFill/>
                </a:ln>
                <a:solidFill>
                  <a:sysClr val="windowText" lastClr="000000"/>
                </a:solidFill>
                <a:effectLst/>
                <a:uLnTx/>
                <a:uFillTx/>
              </a:rPr>
              <a:t>VM Scale Sets</a:t>
            </a:r>
          </a:p>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0" cap="none" spc="0" normalizeH="0" baseline="0" noProof="0" dirty="0">
                <a:ln>
                  <a:noFill/>
                </a:ln>
                <a:solidFill>
                  <a:sysClr val="windowText" lastClr="000000"/>
                </a:solidFill>
                <a:effectLst/>
                <a:uLnTx/>
                <a:uFillTx/>
              </a:rPr>
              <a:t>Azure Container Service</a:t>
            </a:r>
          </a:p>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0" cap="none" spc="0" normalizeH="0" baseline="0" noProof="0" dirty="0">
                <a:ln>
                  <a:noFill/>
                </a:ln>
                <a:solidFill>
                  <a:sysClr val="windowText" lastClr="000000"/>
                </a:solidFill>
                <a:effectLst/>
                <a:uLnTx/>
                <a:uFillTx/>
              </a:rPr>
              <a:t>Azure Hosted Docker Private  Registry</a:t>
            </a:r>
          </a:p>
        </p:txBody>
      </p:sp>
      <p:grpSp>
        <p:nvGrpSpPr>
          <p:cNvPr id="223" name="Group 222"/>
          <p:cNvGrpSpPr/>
          <p:nvPr/>
        </p:nvGrpSpPr>
        <p:grpSpPr>
          <a:xfrm>
            <a:off x="11570975" y="1308819"/>
            <a:ext cx="561791" cy="561791"/>
            <a:chOff x="4609893" y="2672003"/>
            <a:chExt cx="472198" cy="472198"/>
          </a:xfrm>
        </p:grpSpPr>
        <p:sp>
          <p:nvSpPr>
            <p:cNvPr id="224" name="Rectangle 22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25" name="Picture 2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26" name="Rectangle 225"/>
          <p:cNvSpPr/>
          <p:nvPr/>
        </p:nvSpPr>
        <p:spPr>
          <a:xfrm>
            <a:off x="6306862" y="2499240"/>
            <a:ext cx="3639905" cy="600867"/>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schemeClr val="tx1"/>
                </a:solidFill>
                <a:effectLst/>
                <a:uLnTx/>
                <a:uFillTx/>
              </a:rPr>
              <a:t>Azure Container Service</a:t>
            </a:r>
          </a:p>
        </p:txBody>
      </p:sp>
      <p:grpSp>
        <p:nvGrpSpPr>
          <p:cNvPr id="228" name="Group 227"/>
          <p:cNvGrpSpPr/>
          <p:nvPr/>
        </p:nvGrpSpPr>
        <p:grpSpPr>
          <a:xfrm>
            <a:off x="11570975" y="2955799"/>
            <a:ext cx="561791" cy="561791"/>
            <a:chOff x="4609893" y="2672003"/>
            <a:chExt cx="472198" cy="472198"/>
          </a:xfrm>
        </p:grpSpPr>
        <p:sp>
          <p:nvSpPr>
            <p:cNvPr id="229" name="Rectangle 228"/>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30" name="Picture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31" name="Group 230"/>
          <p:cNvGrpSpPr/>
          <p:nvPr/>
        </p:nvGrpSpPr>
        <p:grpSpPr>
          <a:xfrm>
            <a:off x="11570975" y="4750869"/>
            <a:ext cx="561791" cy="561791"/>
            <a:chOff x="4609893" y="2672003"/>
            <a:chExt cx="472198" cy="472198"/>
          </a:xfrm>
        </p:grpSpPr>
        <p:sp>
          <p:nvSpPr>
            <p:cNvPr id="232" name="Rectangle 23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233" name="Picture 2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23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22681" y="3784392"/>
            <a:ext cx="305653" cy="284451"/>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p:cNvSpPr/>
          <p:nvPr/>
        </p:nvSpPr>
        <p:spPr>
          <a:xfrm>
            <a:off x="311749" y="3742313"/>
            <a:ext cx="4323918" cy="343492"/>
          </a:xfrm>
          <a:prstGeom prst="rect">
            <a:avLst/>
          </a:prstGeom>
        </p:spPr>
        <p:txBody>
          <a:bodyPr wrap="square">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ysClr val="windowText" lastClr="000000"/>
                </a:solidFill>
                <a:effectLst/>
                <a:uLnTx/>
                <a:uFillTx/>
              </a:rPr>
              <a:t>Visual Studio</a:t>
            </a:r>
          </a:p>
        </p:txBody>
      </p:sp>
      <p:pic>
        <p:nvPicPr>
          <p:cNvPr id="239" name="Picture 14" descr="http://www.unixstickers.com/image/cache/data/stickers/docker/Docker-logo-and-type.sh-340x340.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74862" y="5228680"/>
            <a:ext cx="1151114" cy="286493"/>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240"/>
          <p:cNvSpPr/>
          <p:nvPr/>
        </p:nvSpPr>
        <p:spPr>
          <a:xfrm>
            <a:off x="1347976" y="6046831"/>
            <a:ext cx="3212498" cy="552715"/>
          </a:xfrm>
          <a:prstGeom prst="rect">
            <a:avLst/>
          </a:prstGeom>
        </p:spPr>
        <p:txBody>
          <a:bodyPr wrap="square">
            <a:spAutoFit/>
          </a:bodyPr>
          <a:lstStyle/>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Docker Language Services</a:t>
            </a:r>
          </a:p>
          <a:p>
            <a:pPr marL="233155" marR="0" lvl="0" indent="-233155" defTabSz="124349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96" b="0" i="0" u="none" strike="noStrike" kern="0" cap="none" spc="0" normalizeH="0" baseline="0" noProof="0" dirty="0">
                <a:ln>
                  <a:noFill/>
                </a:ln>
                <a:solidFill>
                  <a:sysClr val="windowText" lastClr="000000"/>
                </a:solidFill>
                <a:effectLst/>
                <a:uLnTx/>
                <a:uFillTx/>
              </a:rPr>
              <a:t>Docker Scaffolding w/</a:t>
            </a:r>
            <a:r>
              <a:rPr kumimoji="0" lang="en-US" sz="1496" b="0" i="0" u="none" strike="noStrike" kern="0" cap="none" spc="0" normalizeH="0" baseline="0" noProof="0" dirty="0" err="1">
                <a:ln>
                  <a:noFill/>
                </a:ln>
                <a:solidFill>
                  <a:sysClr val="windowText" lastClr="000000"/>
                </a:solidFill>
                <a:effectLst/>
                <a:uLnTx/>
                <a:uFillTx/>
              </a:rPr>
              <a:t>yo</a:t>
            </a:r>
            <a:r>
              <a:rPr kumimoji="0" lang="en-US" sz="1496" b="0" i="0" u="none" strike="noStrike" kern="0" cap="none" spc="0" normalizeH="0" baseline="0" noProof="0" dirty="0">
                <a:ln>
                  <a:noFill/>
                </a:ln>
                <a:solidFill>
                  <a:sysClr val="windowText" lastClr="000000"/>
                </a:solidFill>
                <a:effectLst/>
                <a:uLnTx/>
                <a:uFillTx/>
              </a:rPr>
              <a:t> docker</a:t>
            </a:r>
          </a:p>
        </p:txBody>
      </p:sp>
      <p:pic>
        <p:nvPicPr>
          <p:cNvPr id="1048" name="Picture 24" descr="http://upload.wikimedia.org/wikipedia/commons/7/79/Docker_(container_engine)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9015" y="162436"/>
            <a:ext cx="1210134" cy="289225"/>
          </a:xfrm>
          <a:prstGeom prst="rect">
            <a:avLst/>
          </a:prstGeom>
          <a:noFill/>
          <a:extLst>
            <a:ext uri="{909E8E84-426E-40DD-AFC4-6F175D3DCCD1}">
              <a14:hiddenFill xmlns:a14="http://schemas.microsoft.com/office/drawing/2010/main">
                <a:solidFill>
                  <a:srgbClr val="FFFFFF"/>
                </a:solidFill>
              </a14:hiddenFill>
            </a:ext>
          </a:extLst>
        </p:spPr>
      </p:pic>
      <p:sp>
        <p:nvSpPr>
          <p:cNvPr id="2056" name="Rectangle 2055"/>
          <p:cNvSpPr/>
          <p:nvPr/>
        </p:nvSpPr>
        <p:spPr>
          <a:xfrm>
            <a:off x="2263552" y="101316"/>
            <a:ext cx="1790875" cy="427168"/>
          </a:xfrm>
          <a:prstGeom prst="rect">
            <a:avLst/>
          </a:prstGeom>
        </p:spPr>
        <p:txBody>
          <a:bodyPr wrap="none">
            <a:spAutoFit/>
          </a:bodyPr>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2176" b="0" i="0" u="none" strike="noStrike" kern="0" cap="none" spc="0" normalizeH="0" baseline="0" noProof="0" dirty="0">
                <a:ln>
                  <a:noFill/>
                </a:ln>
                <a:solidFill>
                  <a:srgbClr val="3B5059"/>
                </a:solidFill>
                <a:effectLst/>
                <a:uLnTx/>
                <a:uFillTx/>
              </a:rPr>
              <a:t>public registry</a:t>
            </a:r>
          </a:p>
        </p:txBody>
      </p:sp>
      <p:sp>
        <p:nvSpPr>
          <p:cNvPr id="246" name="Rectangle 245"/>
          <p:cNvSpPr/>
          <p:nvPr/>
        </p:nvSpPr>
        <p:spPr>
          <a:xfrm>
            <a:off x="1526404" y="594272"/>
            <a:ext cx="491580" cy="491580"/>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1050" name="Picture 26" descr="http://www.andrewkeir.com/wp-content/uploads/windows-8-logo-excerpt.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601013" y="677440"/>
            <a:ext cx="342360" cy="325242"/>
          </a:xfrm>
          <a:prstGeom prst="rect">
            <a:avLst/>
          </a:prstGeom>
          <a:noFill/>
          <a:extLst>
            <a:ext uri="{909E8E84-426E-40DD-AFC4-6F175D3DCCD1}">
              <a14:hiddenFill xmlns:a14="http://schemas.microsoft.com/office/drawing/2010/main">
                <a:solidFill>
                  <a:srgbClr val="FFFFFF"/>
                </a:solidFill>
              </a14:hiddenFill>
            </a:ext>
          </a:extLst>
        </p:spPr>
      </p:pic>
      <p:sp>
        <p:nvSpPr>
          <p:cNvPr id="248" name="Rectangle 247"/>
          <p:cNvSpPr/>
          <p:nvPr/>
        </p:nvSpPr>
        <p:spPr>
          <a:xfrm>
            <a:off x="2068009" y="591026"/>
            <a:ext cx="491580" cy="491580"/>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058" name="Rectangle 2057"/>
          <p:cNvSpPr/>
          <p:nvPr/>
        </p:nvSpPr>
        <p:spPr>
          <a:xfrm>
            <a:off x="2028726" y="715359"/>
            <a:ext cx="559769" cy="196977"/>
          </a:xfrm>
          <a:prstGeom prst="rect">
            <a:avLst/>
          </a:prstGeom>
        </p:spPr>
        <p:txBody>
          <a:bodyPr wrap="none">
            <a:spAutoFit/>
          </a:bodyPr>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680" b="1" i="0" u="none" strike="noStrike" kern="0" cap="none" spc="0" normalizeH="0" baseline="0" noProof="0" dirty="0">
                <a:ln>
                  <a:noFill/>
                </a:ln>
                <a:solidFill>
                  <a:srgbClr val="FFFFFF"/>
                </a:solidFill>
                <a:effectLst/>
                <a:uLnTx/>
                <a:uFillTx/>
                <a:latin typeface="wf_segoe-ui_light"/>
              </a:rPr>
              <a:t>ASP.NET</a:t>
            </a:r>
          </a:p>
        </p:txBody>
      </p:sp>
      <p:pic>
        <p:nvPicPr>
          <p:cNvPr id="2059" name="Picture 205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54781" y="678728"/>
            <a:ext cx="261518" cy="307022"/>
          </a:xfrm>
          <a:prstGeom prst="rect">
            <a:avLst/>
          </a:prstGeom>
        </p:spPr>
      </p:pic>
      <p:pic>
        <p:nvPicPr>
          <p:cNvPr id="2060" name="Picture 20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8844" y="6603246"/>
            <a:ext cx="662386" cy="396023"/>
          </a:xfrm>
          <a:prstGeom prst="rect">
            <a:avLst/>
          </a:prstGeom>
        </p:spPr>
      </p:pic>
      <p:sp>
        <p:nvSpPr>
          <p:cNvPr id="227" name="Rectangle 226"/>
          <p:cNvSpPr/>
          <p:nvPr/>
        </p:nvSpPr>
        <p:spPr>
          <a:xfrm rot="16200000">
            <a:off x="7133783" y="3466725"/>
            <a:ext cx="5055843" cy="600867"/>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sz="1088" b="0" i="0" u="none" strike="noStrike" kern="0" cap="none" spc="0" normalizeH="0" baseline="0" noProof="0" dirty="0">
                <a:ln>
                  <a:noFill/>
                </a:ln>
                <a:solidFill>
                  <a:schemeClr val="tx1"/>
                </a:solidFill>
                <a:effectLst/>
                <a:uLnTx/>
                <a:uFillTx/>
              </a:rPr>
              <a:t>Orchestration &amp; Scheduling  - Marathon / Docker Swarm</a:t>
            </a:r>
          </a:p>
        </p:txBody>
      </p:sp>
      <p:pic>
        <p:nvPicPr>
          <p:cNvPr id="1026" name="Picture 2" descr="https://raw.githubusercontent.com/docker/swarm/master/logo.png"/>
          <p:cNvPicPr>
            <a:picLocks noChangeAspect="1" noChangeArrowheads="1"/>
          </p:cNvPicPr>
          <p:nvPr/>
        </p:nvPicPr>
        <p:blipFill rotWithShape="1">
          <a:blip r:embed="rId15">
            <a:extLst>
              <a:ext uri="{28A0092B-C50C-407E-A947-70E740481C1C}">
                <a14:useLocalDpi xmlns:a14="http://schemas.microsoft.com/office/drawing/2010/main" val="0"/>
              </a:ext>
            </a:extLst>
          </a:blip>
          <a:srcRect l="34815" t="3497" r="34264" b="3163"/>
          <a:stretch/>
        </p:blipFill>
        <p:spPr bwMode="auto">
          <a:xfrm>
            <a:off x="9492608" y="2103478"/>
            <a:ext cx="328402" cy="44617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tctechcrunch2011.files.wordpress.com/2013/09/mesos_logo.png?w=300&amp;h=10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168431" y="2576945"/>
            <a:ext cx="667508" cy="24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221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Startup Times</a:t>
            </a:r>
          </a:p>
        </p:txBody>
      </p:sp>
      <p:sp>
        <p:nvSpPr>
          <p:cNvPr id="4" name="Text Placeholder 3"/>
          <p:cNvSpPr>
            <a:spLocks noGrp="1"/>
          </p:cNvSpPr>
          <p:nvPr>
            <p:ph type="body" sz="quarter" idx="10"/>
          </p:nvPr>
        </p:nvSpPr>
        <p:spPr>
          <a:xfrm>
            <a:off x="274638" y="1212850"/>
            <a:ext cx="11887200" cy="4801314"/>
          </a:xfrm>
        </p:spPr>
        <p:txBody>
          <a:bodyPr/>
          <a:lstStyle/>
          <a:p>
            <a:r>
              <a:rPr lang="en-US" dirty="0"/>
              <a:t>docker run </a:t>
            </a:r>
          </a:p>
          <a:p>
            <a:r>
              <a:rPr lang="en-US" dirty="0"/>
              <a:t>	alpine echo hello</a:t>
            </a:r>
          </a:p>
          <a:p>
            <a:r>
              <a:rPr lang="en-US" dirty="0"/>
              <a:t>	alpine ls</a:t>
            </a:r>
          </a:p>
          <a:p>
            <a:r>
              <a:rPr lang="en-US" dirty="0"/>
              <a:t>	</a:t>
            </a:r>
            <a:r>
              <a:rPr lang="en-US" dirty="0" err="1"/>
              <a:t>stevelasker</a:t>
            </a:r>
            <a:r>
              <a:rPr lang="en-US" dirty="0"/>
              <a:t>/magic8ballbatchsample "Will it work"</a:t>
            </a:r>
          </a:p>
          <a:p>
            <a:r>
              <a:rPr lang="en-US" dirty="0"/>
              <a:t>	-d -p 80:80 </a:t>
            </a:r>
            <a:r>
              <a:rPr lang="en-US" dirty="0" err="1"/>
              <a:t>stevelasker</a:t>
            </a:r>
            <a:r>
              <a:rPr lang="en-US" dirty="0"/>
              <a:t>/</a:t>
            </a:r>
            <a:r>
              <a:rPr lang="en-US" dirty="0" err="1"/>
              <a:t>helloworldweb</a:t>
            </a:r>
            <a:endParaRPr lang="en-US" dirty="0"/>
          </a:p>
          <a:p>
            <a:r>
              <a:rPr lang="en-US" dirty="0"/>
              <a:t>Measure them</a:t>
            </a:r>
          </a:p>
          <a:p>
            <a:r>
              <a:rPr lang="en-US" dirty="0"/>
              <a:t>	</a:t>
            </a:r>
            <a:r>
              <a:rPr lang="en-US" dirty="0" err="1"/>
              <a:t>dotnet</a:t>
            </a:r>
            <a:r>
              <a:rPr lang="en-US"/>
              <a:t> </a:t>
            </a:r>
            <a:endParaRPr lang="en-US" dirty="0"/>
          </a:p>
        </p:txBody>
      </p:sp>
    </p:spTree>
    <p:extLst>
      <p:ext uri="{BB962C8B-B14F-4D97-AF65-F5344CB8AC3E}">
        <p14:creationId xmlns:p14="http://schemas.microsoft.com/office/powerpoint/2010/main" val="32671107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1642913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2929">
                      <a:schemeClr val="bg1"/>
                    </a:gs>
                    <a:gs pos="8000">
                      <a:schemeClr val="bg1"/>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2929">
                      <a:schemeClr val="bg1"/>
                    </a:gs>
                    <a:gs pos="8000">
                      <a:schemeClr val="bg1"/>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2929">
                      <a:schemeClr val="bg1"/>
                    </a:gs>
                    <a:gs pos="8000">
                      <a:schemeClr val="bg1"/>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2929">
                      <a:schemeClr val="bg1"/>
                    </a:gs>
                    <a:gs pos="8000">
                      <a:schemeClr val="bg1"/>
                    </a:gs>
                  </a:gsLst>
                  <a:lin ang="5400000" scaled="0"/>
                </a:gradFill>
                <a:ea typeface="Segoe UI" pitchFamily="34" charset="0"/>
                <a:cs typeface="Segoe UI" pitchFamily="34" charset="0"/>
              </a:rPr>
              <a:t>Next click the Home tab, and then on the “</a:t>
            </a:r>
            <a:r>
              <a:rPr lang="en-US" sz="1400" u="sng" dirty="0">
                <a:gradFill>
                  <a:gsLst>
                    <a:gs pos="2929">
                      <a:schemeClr val="bg1"/>
                    </a:gs>
                    <a:gs pos="8000">
                      <a:schemeClr val="bg1"/>
                    </a:gs>
                  </a:gsLst>
                  <a:lin ang="5400000" scaled="0"/>
                </a:gradFill>
                <a:ea typeface="Segoe UI" pitchFamily="34" charset="0"/>
                <a:cs typeface="Segoe UI" pitchFamily="34" charset="0"/>
              </a:rPr>
              <a:t>Decrease List level</a:t>
            </a:r>
            <a:r>
              <a:rPr lang="en-US" sz="1400" dirty="0">
                <a:gradFill>
                  <a:gsLst>
                    <a:gs pos="2929">
                      <a:schemeClr val="bg1"/>
                    </a:gs>
                    <a:gs pos="8000">
                      <a:schemeClr val="bg1"/>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2929">
                      <a:schemeClr val="bg1"/>
                    </a:gs>
                    <a:gs pos="8000">
                      <a:schemeClr val="bg1"/>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2929">
                      <a:schemeClr val="bg1"/>
                    </a:gs>
                    <a:gs pos="8000">
                      <a:schemeClr val="bg1"/>
                    </a:gs>
                  </a:gsLst>
                  <a:lin ang="5400000" scaled="0"/>
                </a:gradFill>
                <a:ea typeface="Segoe UI" pitchFamily="34" charset="0"/>
                <a:cs typeface="Segoe UI" pitchFamily="34" charset="0"/>
              </a:rPr>
              <a:t>Increase List Level</a:t>
            </a:r>
            <a:r>
              <a:rPr lang="en-US" sz="1400" dirty="0">
                <a:gradFill>
                  <a:gsLst>
                    <a:gs pos="2929">
                      <a:schemeClr val="bg1"/>
                    </a:gs>
                    <a:gs pos="8000">
                      <a:schemeClr val="bg1"/>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2929">
                      <a:schemeClr val="bg1"/>
                    </a:gs>
                    <a:gs pos="8000">
                      <a:schemeClr val="bg1"/>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2570791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a:t>Example of a bulleted slide with a subhead</a:t>
            </a:r>
          </a:p>
          <a:p>
            <a:pPr lvl="1"/>
            <a:r>
              <a:rPr lang="en-US"/>
              <a:t>Set the slide title to “Sentence case”</a:t>
            </a:r>
          </a:p>
          <a:p>
            <a:pPr lvl="1"/>
            <a:r>
              <a:rPr lang="en-US"/>
              <a:t>Set subheads to “Sentence case”</a:t>
            </a:r>
          </a:p>
          <a:p>
            <a:pPr lvl="0"/>
            <a:r>
              <a:rPr lang="en-US"/>
              <a:t>Hyperlink style</a:t>
            </a:r>
          </a:p>
          <a:p>
            <a:pPr lvl="1"/>
            <a:r>
              <a:rPr lang="en-US">
                <a:hlinkClick r:id="rId3"/>
              </a:rPr>
              <a:t>www.microsoft.com</a:t>
            </a:r>
            <a:r>
              <a:rPr lang="en-US"/>
              <a:t> </a:t>
            </a:r>
            <a:endParaRPr lang="en-US" dirty="0"/>
          </a:p>
        </p:txBody>
      </p:sp>
      <p:sp>
        <p:nvSpPr>
          <p:cNvPr id="2" name="Title 1"/>
          <p:cNvSpPr>
            <a:spLocks noGrp="1"/>
          </p:cNvSpPr>
          <p:nvPr>
            <p:ph type="title"/>
          </p:nvPr>
        </p:nvSpPr>
        <p:spPr/>
        <p:txBody>
          <a:bodyPr/>
          <a:lstStyle/>
          <a:p>
            <a:r>
              <a:rPr lang="en-US"/>
              <a:t>Bullet points layout with subtitle</a:t>
            </a:r>
            <a:br>
              <a:rPr lang="en-US"/>
            </a:br>
            <a:r>
              <a:rPr lang="en-US" sz="4000">
                <a:gradFill>
                  <a:gsLst>
                    <a:gs pos="0">
                      <a:schemeClr val="tx2"/>
                    </a:gs>
                    <a:gs pos="100000">
                      <a:schemeClr val="tx2"/>
                    </a:gs>
                  </a:gsLst>
                  <a:lin ang="5400000" scaled="0"/>
                </a:gradFill>
              </a:rPr>
              <a:t>Subtitle</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3612856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Customer evidence slide</a:t>
            </a:r>
          </a:p>
        </p:txBody>
      </p:sp>
      <p:sp>
        <p:nvSpPr>
          <p:cNvPr id="5" name="Picture Placeholder 4"/>
          <p:cNvSpPr>
            <a:spLocks noGrp="1"/>
          </p:cNvSpPr>
          <p:nvPr>
            <p:ph type="pic" sz="quarter" idx="10"/>
          </p:nvPr>
        </p:nvSpPr>
        <p:spPr/>
      </p:sp>
      <p:sp>
        <p:nvSpPr>
          <p:cNvPr id="6" name="Picture Placeholder 5"/>
          <p:cNvSpPr>
            <a:spLocks noGrp="1"/>
          </p:cNvSpPr>
          <p:nvPr>
            <p:ph type="pic" sz="quarter" idx="11"/>
          </p:nvPr>
        </p:nvSpPr>
        <p:spPr/>
      </p:sp>
      <p:sp>
        <p:nvSpPr>
          <p:cNvPr id="7" name="Text Placeholder 6"/>
          <p:cNvSpPr>
            <a:spLocks noGrp="1"/>
          </p:cNvSpPr>
          <p:nvPr>
            <p:ph type="body" sz="quarter" idx="12"/>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r>
              <a:rPr lang="en-US" dirty="0" err="1"/>
              <a:t>Duis</a:t>
            </a:r>
            <a:r>
              <a:rPr lang="en-US" dirty="0"/>
              <a:t> </a:t>
            </a:r>
            <a:r>
              <a:rPr lang="en-US" dirty="0" err="1"/>
              <a:t>aute</a:t>
            </a:r>
            <a:r>
              <a:rPr lang="en-US" dirty="0"/>
              <a:t> </a:t>
            </a:r>
            <a:r>
              <a:rPr lang="en-US" dirty="0" err="1"/>
              <a:t>irure</a:t>
            </a:r>
            <a:r>
              <a:rPr lang="en-US" dirty="0"/>
              <a:t> dolor.</a:t>
            </a:r>
          </a:p>
        </p:txBody>
      </p:sp>
      <p:sp>
        <p:nvSpPr>
          <p:cNvPr id="8" name="Text Placeholder 7"/>
          <p:cNvSpPr>
            <a:spLocks noGrp="1"/>
          </p:cNvSpPr>
          <p:nvPr>
            <p:ph type="body" sz="quarter" idx="13"/>
          </p:nvPr>
        </p:nvSpPr>
        <p:spPr/>
        <p:txBody>
          <a:bodyPr/>
          <a:lstStyle/>
          <a:p>
            <a:r>
              <a:rPr lang="en-US"/>
              <a:t>“You miss 100% of the</a:t>
            </a:r>
          </a:p>
          <a:p>
            <a:r>
              <a:rPr lang="en-US"/>
              <a:t>shots you don’t take”</a:t>
            </a:r>
          </a:p>
          <a:p>
            <a:pPr algn="r"/>
            <a:r>
              <a:rPr lang="en-US" sz="2000">
                <a:latin typeface="+mn-lt"/>
              </a:rPr>
              <a:t>– Jane Doe</a:t>
            </a:r>
            <a:endParaRPr lang="en-US" sz="2000" dirty="0">
              <a:latin typeface="+mn-lt"/>
            </a:endParaRPr>
          </a:p>
        </p:txBody>
      </p:sp>
    </p:spTree>
    <p:extLst>
      <p:ext uri="{BB962C8B-B14F-4D97-AF65-F5344CB8AC3E}">
        <p14:creationId xmlns:p14="http://schemas.microsoft.com/office/powerpoint/2010/main" val="18444546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429178" y="2747826"/>
            <a:ext cx="1657350" cy="3248025"/>
          </a:xfrm>
          <a:prstGeom prst="rect">
            <a:avLst/>
          </a:prstGeom>
        </p:spPr>
      </p:pic>
      <p:pic>
        <p:nvPicPr>
          <p:cNvPr id="21" name="Picture 20" hidden="1"/>
          <p:cNvPicPr>
            <a:picLocks noChangeAspect="1"/>
          </p:cNvPicPr>
          <p:nvPr/>
        </p:nvPicPr>
        <p:blipFill>
          <a:blip r:embed="rId4"/>
          <a:stretch>
            <a:fillRect/>
          </a:stretch>
        </p:blipFill>
        <p:spPr>
          <a:xfrm>
            <a:off x="428810"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66372">
                      <a:srgbClr val="292929"/>
                    </a:gs>
                    <a:gs pos="53000">
                      <a:srgbClr val="292929"/>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66372">
                      <a:srgbClr val="292929"/>
                    </a:gs>
                    <a:gs pos="53000">
                      <a:srgbClr val="292929"/>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66372">
                      <a:srgbClr val="292929"/>
                    </a:gs>
                    <a:gs pos="53000">
                      <a:srgbClr val="292929"/>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83634"/>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171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4291992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
        <p:nvSpPr>
          <p:cNvPr id="3" name="Content Placeholder 2"/>
          <p:cNvSpPr>
            <a:spLocks noGrp="1"/>
          </p:cNvSpPr>
          <p:nvPr>
            <p:ph idx="1"/>
          </p:nvPr>
        </p:nvSpPr>
        <p:spPr/>
        <p:txBody>
          <a:bodyPr/>
          <a:lstStyle/>
          <a:p>
            <a:r>
              <a:rPr lang="en-US" dirty="0"/>
              <a:t>Running functions in a container</a:t>
            </a:r>
          </a:p>
          <a:p>
            <a:pPr lvl="1"/>
            <a:r>
              <a:rPr lang="en-US" dirty="0"/>
              <a:t>Process taxes for customer ID 1234</a:t>
            </a:r>
          </a:p>
          <a:p>
            <a:r>
              <a:rPr lang="en-US" dirty="0"/>
              <a:t>Running operations over files</a:t>
            </a:r>
          </a:p>
          <a:p>
            <a:pPr lvl="1"/>
            <a:r>
              <a:rPr lang="en-US" dirty="0"/>
              <a:t>Rename a collection of files</a:t>
            </a:r>
          </a:p>
          <a:p>
            <a:pPr lvl="1"/>
            <a:r>
              <a:rPr lang="en-US" dirty="0"/>
              <a:t>Build your app</a:t>
            </a:r>
          </a:p>
          <a:p>
            <a:r>
              <a:rPr lang="en-US" dirty="0"/>
              <a:t>Building Efficient Images</a:t>
            </a:r>
          </a:p>
          <a:p>
            <a:pPr lvl="1"/>
            <a:r>
              <a:rPr lang="en-US" dirty="0"/>
              <a:t>Restore vs Compile and Build </a:t>
            </a:r>
          </a:p>
          <a:p>
            <a:endParaRPr lang="en-US" dirty="0"/>
          </a:p>
        </p:txBody>
      </p:sp>
    </p:spTree>
    <p:extLst>
      <p:ext uri="{BB962C8B-B14F-4D97-AF65-F5344CB8AC3E}">
        <p14:creationId xmlns:p14="http://schemas.microsoft.com/office/powerpoint/2010/main" val="977614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37168807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35934001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1327738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690709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23945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4" name="Text Placeholder 5"/>
          <p:cNvSpPr txBox="1">
            <a:spLocks/>
          </p:cNvSpPr>
          <p:nvPr/>
        </p:nvSpPr>
        <p:spPr>
          <a:xfrm>
            <a:off x="5380037" y="4640262"/>
            <a:ext cx="6858000" cy="2179058"/>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0"/>
              </a:spcBef>
            </a:pPr>
            <a:r>
              <a:rPr lang="en-US" sz="2400" dirty="0">
                <a:gradFill>
                  <a:gsLst>
                    <a:gs pos="24779">
                      <a:srgbClr val="292929"/>
                    </a:gs>
                    <a:gs pos="52000">
                      <a:srgbClr val="292929"/>
                    </a:gs>
                  </a:gsLst>
                  <a:lin ang="5400000" scaled="1"/>
                </a:gradFill>
                <a:latin typeface="+mn-lt"/>
              </a:rPr>
              <a:t>From your PC or Tablet visit MyIgnite at </a:t>
            </a:r>
            <a:r>
              <a:rPr lang="en-US" sz="2400" dirty="0">
                <a:gradFill>
                  <a:gsLst>
                    <a:gs pos="24779">
                      <a:srgbClr val="292929"/>
                    </a:gs>
                    <a:gs pos="52000">
                      <a:srgbClr val="292929"/>
                    </a:gs>
                  </a:gsLst>
                  <a:lin ang="5400000" scaled="1"/>
                </a:gradFill>
                <a:latin typeface="+mn-lt"/>
                <a:hlinkClick r:id="rId3"/>
              </a:rPr>
              <a:t>http://myignite.microsoft.com</a:t>
            </a:r>
            <a:endParaRPr lang="en-US" sz="2400" dirty="0">
              <a:gradFill>
                <a:gsLst>
                  <a:gs pos="24779">
                    <a:srgbClr val="292929"/>
                  </a:gs>
                  <a:gs pos="52000">
                    <a:srgbClr val="292929"/>
                  </a:gs>
                </a:gsLst>
                <a:lin ang="5400000" scaled="1"/>
              </a:gradFill>
              <a:latin typeface="+mn-lt"/>
            </a:endParaRPr>
          </a:p>
          <a:p>
            <a:pPr defTabSz="932742">
              <a:spcBef>
                <a:spcPct val="0"/>
              </a:spcBef>
            </a:pPr>
            <a:endParaRPr lang="en-US" sz="2400" dirty="0">
              <a:gradFill>
                <a:gsLst>
                  <a:gs pos="24779">
                    <a:srgbClr val="292929"/>
                  </a:gs>
                  <a:gs pos="52000">
                    <a:srgbClr val="292929"/>
                  </a:gs>
                </a:gsLst>
                <a:lin ang="5400000" scaled="1"/>
              </a:gradFill>
              <a:latin typeface="+mn-lt"/>
            </a:endParaRPr>
          </a:p>
          <a:p>
            <a:pPr defTabSz="932742">
              <a:spcBef>
                <a:spcPct val="0"/>
              </a:spcBef>
            </a:pPr>
            <a:r>
              <a:rPr lang="en-US" sz="2400" dirty="0">
                <a:gradFill>
                  <a:gsLst>
                    <a:gs pos="24779">
                      <a:srgbClr val="292929"/>
                    </a:gs>
                    <a:gs pos="52000">
                      <a:srgbClr val="292929"/>
                    </a:gs>
                  </a:gsLst>
                  <a:lin ang="5400000" scaled="1"/>
                </a:gradFill>
                <a:latin typeface="+mn-lt"/>
              </a:rPr>
              <a:t>From your phone download and use the Ignite Mobile App by scanning  the QR code above or visiting </a:t>
            </a:r>
            <a:r>
              <a:rPr lang="en-US" sz="2400" dirty="0">
                <a:gradFill>
                  <a:gsLst>
                    <a:gs pos="24779">
                      <a:srgbClr val="292929"/>
                    </a:gs>
                    <a:gs pos="52000">
                      <a:srgbClr val="292929"/>
                    </a:gs>
                  </a:gsLst>
                  <a:lin ang="5400000" scaled="1"/>
                </a:gradFill>
                <a:latin typeface="+mn-lt"/>
                <a:hlinkClick r:id="rId4"/>
              </a:rPr>
              <a:t>https://aka.ms/ignite.mobileapp</a:t>
            </a:r>
            <a:r>
              <a:rPr lang="en-US" sz="2400" dirty="0">
                <a:gradFill>
                  <a:gsLst>
                    <a:gs pos="24779">
                      <a:srgbClr val="292929"/>
                    </a:gs>
                    <a:gs pos="52000">
                      <a:srgbClr val="292929"/>
                    </a:gs>
                  </a:gsLst>
                  <a:lin ang="5400000" scaled="1"/>
                </a:gradFill>
                <a:latin typeface="+mn-lt"/>
              </a:rPr>
              <a:t> </a:t>
            </a:r>
          </a:p>
        </p:txBody>
      </p:sp>
      <p:sp>
        <p:nvSpPr>
          <p:cNvPr id="11" name="Title 1"/>
          <p:cNvSpPr txBox="1">
            <a:spLocks/>
          </p:cNvSpPr>
          <p:nvPr/>
        </p:nvSpPr>
        <p:spPr>
          <a:xfrm>
            <a:off x="5380037" y="295274"/>
            <a:ext cx="6784166" cy="915989"/>
          </a:xfrm>
          <a:prstGeom prst="rect">
            <a:avLst/>
          </a:prstGeom>
        </p:spPr>
        <p:txBody>
          <a:bodyPr lIns="182880" tIns="146304" rIns="182880" bIns="146304"/>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dirty="0">
                <a:gradFill>
                  <a:gsLst>
                    <a:gs pos="24779">
                      <a:srgbClr val="292929"/>
                    </a:gs>
                    <a:gs pos="52000">
                      <a:srgbClr val="292929"/>
                    </a:gs>
                  </a:gsLst>
                  <a:lin ang="5400000" scaled="1"/>
                </a:gradFill>
              </a:rPr>
              <a:t>Please evaluate this session</a:t>
            </a:r>
          </a:p>
          <a:p>
            <a:pPr>
              <a:lnSpc>
                <a:spcPct val="80000"/>
              </a:lnSpc>
            </a:pPr>
            <a:r>
              <a:rPr lang="en-US" sz="3200" dirty="0">
                <a:gradFill>
                  <a:gsLst>
                    <a:gs pos="24779">
                      <a:srgbClr val="292929"/>
                    </a:gs>
                    <a:gs pos="52000">
                      <a:srgbClr val="292929"/>
                    </a:gs>
                  </a:gsLst>
                  <a:lin ang="5400000" scaled="1"/>
                </a:gradFill>
              </a:rPr>
              <a:t>Your feedback is important to us!</a:t>
            </a:r>
            <a:endParaRPr sz="3600" dirty="0">
              <a:gradFill>
                <a:gsLst>
                  <a:gs pos="24779">
                    <a:srgbClr val="292929"/>
                  </a:gs>
                  <a:gs pos="52000">
                    <a:srgbClr val="292929"/>
                  </a:gs>
                </a:gsLst>
                <a:lin ang="5400000" scaled="1"/>
              </a:gradFill>
            </a:endParaRPr>
          </a:p>
        </p:txBody>
      </p:sp>
      <p:pic>
        <p:nvPicPr>
          <p:cNvPr id="14" name="Picture 13"/>
          <p:cNvPicPr>
            <a:picLocks noChangeAspect="1"/>
          </p:cNvPicPr>
          <p:nvPr/>
        </p:nvPicPr>
        <p:blipFill rotWithShape="1">
          <a:blip r:embed="rId5"/>
          <a:srcRect l="17119" r="5881"/>
          <a:stretch/>
        </p:blipFill>
        <p:spPr>
          <a:xfrm>
            <a:off x="0" y="-1"/>
            <a:ext cx="4925696" cy="6995160"/>
          </a:xfrm>
          <a:prstGeom prst="rect">
            <a:avLst/>
          </a:prstGeom>
        </p:spPr>
      </p:pic>
      <p:pic>
        <p:nvPicPr>
          <p:cNvPr id="2" name="Picture 1"/>
          <p:cNvPicPr>
            <a:picLocks noChangeAspect="1"/>
          </p:cNvPicPr>
          <p:nvPr/>
        </p:nvPicPr>
        <p:blipFill>
          <a:blip r:embed="rId6"/>
          <a:stretch>
            <a:fillRect/>
          </a:stretch>
        </p:blipFill>
        <p:spPr>
          <a:xfrm>
            <a:off x="7118985" y="1478816"/>
            <a:ext cx="3124200" cy="3124200"/>
          </a:xfrm>
          <a:prstGeom prst="rect">
            <a:avLst/>
          </a:prstGeom>
        </p:spPr>
      </p:pic>
    </p:spTree>
    <p:extLst>
      <p:ext uri="{BB962C8B-B14F-4D97-AF65-F5344CB8AC3E}">
        <p14:creationId xmlns:p14="http://schemas.microsoft.com/office/powerpoint/2010/main" val="1449338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Presentation title </a:t>
            </a:r>
            <a:br>
              <a:rPr lang="en-US"/>
            </a:br>
            <a:r>
              <a:rPr lang="en-US"/>
              <a:t>goes here</a:t>
            </a:r>
            <a:endParaRPr lang="en-US" dirty="0"/>
          </a:p>
        </p:txBody>
      </p:sp>
      <p:sp>
        <p:nvSpPr>
          <p:cNvPr id="5" name="Text Placeholder 4"/>
          <p:cNvSpPr>
            <a:spLocks noGrp="1"/>
          </p:cNvSpPr>
          <p:nvPr>
            <p:ph type="body" sz="quarter" idx="12"/>
          </p:nvPr>
        </p:nvSpPr>
        <p:spPr/>
        <p:txBody>
          <a:bodyPr/>
          <a:lstStyle/>
          <a:p>
            <a:r>
              <a:rPr lang="en-US"/>
              <a:t>Speaker name</a:t>
            </a:r>
          </a:p>
          <a:p>
            <a:r>
              <a:rPr lang="en-US"/>
              <a:t>Title</a:t>
            </a:r>
            <a:endParaRPr lang="en-US" dirty="0"/>
          </a:p>
        </p:txBody>
      </p:sp>
    </p:spTree>
    <p:extLst>
      <p:ext uri="{BB962C8B-B14F-4D97-AF65-F5344CB8AC3E}">
        <p14:creationId xmlns:p14="http://schemas.microsoft.com/office/powerpoint/2010/main" val="2069533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Title 2"/>
          <p:cNvSpPr txBox="1">
            <a:spLocks/>
          </p:cNvSpPr>
          <p:nvPr/>
        </p:nvSpPr>
        <p:spPr>
          <a:xfrm>
            <a:off x="1463093" y="296863"/>
            <a:ext cx="10698745" cy="914400"/>
          </a:xfrm>
          <a:prstGeom prst="rect">
            <a:avLst/>
          </a:prstGeom>
        </p:spPr>
        <p:txBody>
          <a:bodyPr lIns="182880" tIns="146304" rIns="182880" bIns="146304" anchor="t"/>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507" b="1" i="0" u="none" strike="noStrike" kern="1200" cap="none" spc="-100" normalizeH="0" baseline="0" noProof="0" dirty="0">
                <a:ln w="3175">
                  <a:noFill/>
                </a:ln>
                <a:gradFill>
                  <a:gsLst>
                    <a:gs pos="83186">
                      <a:schemeClr val="accent5"/>
                    </a:gs>
                    <a:gs pos="69000">
                      <a:schemeClr val="accent5"/>
                    </a:gs>
                  </a:gsLst>
                  <a:lin ang="5400000" scaled="0"/>
                </a:gradFill>
                <a:effectLst/>
                <a:uLnTx/>
                <a:uFillTx/>
                <a:latin typeface="+mn-lt"/>
                <a:ea typeface="+mn-ea"/>
                <a:cs typeface="Arial" charset="0"/>
              </a:rPr>
              <a:t>ATTENTION: PLEASE READ</a:t>
            </a:r>
          </a:p>
        </p:txBody>
      </p:sp>
      <p:pic>
        <p:nvPicPr>
          <p:cNvPr id="2" name="Picture 1"/>
          <p:cNvPicPr>
            <a:picLocks noChangeAspect="1"/>
          </p:cNvPicPr>
          <p:nvPr/>
        </p:nvPicPr>
        <p:blipFill>
          <a:blip r:embed="rId3"/>
          <a:stretch>
            <a:fillRect/>
          </a:stretch>
        </p:blipFill>
        <p:spPr>
          <a:xfrm>
            <a:off x="457200" y="479425"/>
            <a:ext cx="1005893" cy="736492"/>
          </a:xfrm>
          <a:prstGeom prst="rect">
            <a:avLst/>
          </a:prstGeom>
        </p:spPr>
      </p:pic>
      <p:sp>
        <p:nvSpPr>
          <p:cNvPr id="7" name="Text Placeholder 3"/>
          <p:cNvSpPr txBox="1">
            <a:spLocks/>
          </p:cNvSpPr>
          <p:nvPr/>
        </p:nvSpPr>
        <p:spPr>
          <a:xfrm>
            <a:off x="274637" y="1394164"/>
            <a:ext cx="11887201" cy="5227297"/>
          </a:xfrm>
          <a:prstGeom prst="rect">
            <a:avLst/>
          </a:prstGeom>
        </p:spPr>
        <p:txBody>
          <a:bodyPr wrap="square" lIns="182880" tIns="146304" rIns="182880" bIns="146304"/>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856" b="1"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Photography and copyright infringement.</a:t>
            </a:r>
          </a:p>
          <a:p>
            <a:pPr marL="0" marR="0" lvl="0" indent="0" algn="l" defTabSz="914363" rtl="0" eaLnBrk="1" fontAlgn="auto" latinLnBrk="0" hangingPunct="1">
              <a:lnSpc>
                <a:spcPct val="90000"/>
              </a:lnSpc>
              <a:spcBef>
                <a:spcPts val="1836"/>
              </a:spcBef>
              <a:spcAft>
                <a:spcPts val="0"/>
              </a:spcAft>
              <a:buClrTx/>
              <a:buSzPct val="90000"/>
              <a:buFont typeface="Arial" pitchFamily="34" charset="0"/>
              <a:buNone/>
              <a:tabLst/>
              <a:defRPr/>
            </a:pPr>
            <a:r>
              <a:rPr kumimoji="0" lang="en-US" sz="2400" b="0"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Using imagery from movies, television, music and pop-culture is illegal, unless purchased, licensed or by express written consent from the owner. Please </a:t>
            </a:r>
            <a:r>
              <a:rPr kumimoji="0" lang="en-US" sz="2400" b="0" i="0" u="none" strike="noStrike" kern="1200" cap="none" spc="-70" normalizeH="0" baseline="0" noProof="0" dirty="0">
                <a:ln>
                  <a:noFill/>
                </a:ln>
                <a:gradFill>
                  <a:gsLst>
                    <a:gs pos="79646">
                      <a:schemeClr val="accent5"/>
                    </a:gs>
                    <a:gs pos="70000">
                      <a:schemeClr val="accent5"/>
                    </a:gs>
                  </a:gsLst>
                  <a:lin ang="5400000" scaled="0"/>
                </a:gradFill>
                <a:effectLst/>
                <a:uLnTx/>
                <a:uFillTx/>
                <a:latin typeface="+mn-lt"/>
                <a:ea typeface="+mn-ea"/>
                <a:cs typeface="+mn-cs"/>
              </a:rPr>
              <a:t>do not include unlicensed imagery </a:t>
            </a:r>
            <a:r>
              <a:rPr kumimoji="0" lang="en-US" sz="2400" b="0"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in your presentation. </a:t>
            </a:r>
          </a:p>
          <a:p>
            <a:pPr marL="0" marR="0" lvl="0" indent="0" algn="l" defTabSz="914363" rtl="0" eaLnBrk="1" fontAlgn="auto" latinLnBrk="0" hangingPunct="1">
              <a:lnSpc>
                <a:spcPct val="90000"/>
              </a:lnSpc>
              <a:spcBef>
                <a:spcPts val="1836"/>
              </a:spcBef>
              <a:spcAft>
                <a:spcPts val="0"/>
              </a:spcAft>
              <a:buClrTx/>
              <a:buSzPct val="90000"/>
              <a:buFont typeface="Arial" pitchFamily="34" charset="0"/>
              <a:buNone/>
              <a:tabLst/>
              <a:defRPr/>
            </a:pPr>
            <a:r>
              <a:rPr kumimoji="0" lang="en-US" sz="2400" b="0"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Sessions with questionable imagery </a:t>
            </a:r>
            <a:r>
              <a:rPr kumimoji="0" lang="en-US" sz="2400" b="0" i="0" u="sng" strike="noStrike" kern="1200" cap="none" spc="-70" normalizeH="0" baseline="0" noProof="0" dirty="0">
                <a:ln>
                  <a:noFill/>
                </a:ln>
                <a:gradFill>
                  <a:gsLst>
                    <a:gs pos="79646">
                      <a:schemeClr val="accent5"/>
                    </a:gs>
                    <a:gs pos="70000">
                      <a:schemeClr val="accent5"/>
                    </a:gs>
                  </a:gsLst>
                  <a:lin ang="5400000" scaled="0"/>
                </a:gradFill>
                <a:effectLst/>
                <a:uLnTx/>
                <a:uFillTx/>
                <a:latin typeface="+mn-lt"/>
                <a:ea typeface="+mn-ea"/>
                <a:cs typeface="+mn-cs"/>
              </a:rPr>
              <a:t>will not be published</a:t>
            </a:r>
            <a:r>
              <a:rPr kumimoji="0" lang="en-US" sz="2400" b="0" i="0" u="none" strike="noStrike" kern="1200" cap="none" spc="-70" normalizeH="0" baseline="0" noProof="0" dirty="0">
                <a:ln>
                  <a:noFill/>
                </a:ln>
                <a:gradFill>
                  <a:gsLst>
                    <a:gs pos="79646">
                      <a:schemeClr val="accent5"/>
                    </a:gs>
                    <a:gs pos="70000">
                      <a:schemeClr val="accent5"/>
                    </a:gs>
                  </a:gsLst>
                  <a:lin ang="5400000" scaled="0"/>
                </a:gradFill>
                <a:effectLst/>
                <a:uLnTx/>
                <a:uFillTx/>
                <a:latin typeface="+mn-lt"/>
                <a:ea typeface="+mn-ea"/>
                <a:cs typeface="+mn-cs"/>
              </a:rPr>
              <a:t> </a:t>
            </a:r>
            <a:r>
              <a:rPr kumimoji="0" lang="en-US" sz="2400" b="0"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until resolved. The speaker will be contacted via email for immediate resolution. If additional costs are incurred in editing, an I/O Code will be required. </a:t>
            </a:r>
          </a:p>
          <a:p>
            <a:pPr marL="0" marR="0" lvl="0" indent="0" algn="l" defTabSz="914363" rtl="0" eaLnBrk="1" fontAlgn="auto" latinLnBrk="0" hangingPunct="1">
              <a:lnSpc>
                <a:spcPct val="100000"/>
              </a:lnSpc>
              <a:spcBef>
                <a:spcPts val="0"/>
              </a:spcBef>
              <a:spcAft>
                <a:spcPts val="0"/>
              </a:spcAft>
              <a:buClrTx/>
              <a:buSzPct val="90000"/>
              <a:buFont typeface="Arial" pitchFamily="34" charset="0"/>
              <a:buNone/>
              <a:tabLst/>
              <a:defRPr/>
            </a:pPr>
            <a:endParaRPr kumimoji="0" lang="en-US" sz="2400" b="1" i="0" u="sng"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endParaRPr>
          </a:p>
          <a:p>
            <a:pPr marL="0" marR="0" lvl="0" indent="0" algn="l" defTabSz="914363"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If you have any questions regarding your imagery please contact </a:t>
            </a:r>
          </a:p>
          <a:p>
            <a:pPr marL="0" marR="0" lvl="0" indent="0" algn="l" defTabSz="914363"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Media Acquisitions Inquiries: </a:t>
            </a:r>
            <a:r>
              <a:rPr kumimoji="0" lang="en-US" sz="2400" b="0"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hlinkClick r:id="rId4"/>
              </a:rPr>
              <a:t>mediaacq@microsoft.com</a:t>
            </a:r>
            <a:r>
              <a:rPr kumimoji="0" lang="en-US" sz="2400" b="0"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a:t>
            </a:r>
          </a:p>
          <a:p>
            <a:pPr marL="0" lvl="0" indent="0">
              <a:lnSpc>
                <a:spcPct val="100000"/>
              </a:lnSpc>
              <a:spcBef>
                <a:spcPts val="0"/>
              </a:spcBef>
              <a:buNone/>
              <a:defRPr/>
            </a:pPr>
            <a:r>
              <a:rPr lang="en-US" sz="2400" dirty="0">
                <a:gradFill>
                  <a:gsLst>
                    <a:gs pos="2655">
                      <a:srgbClr val="FFFFFF"/>
                    </a:gs>
                    <a:gs pos="26000">
                      <a:srgbClr val="FFFFFF"/>
                    </a:gs>
                  </a:gsLst>
                  <a:lin ang="5400000" scaled="0"/>
                </a:gradFill>
                <a:latin typeface="+mn-lt"/>
              </a:rPr>
              <a:t>Music Sound Video Acquisitions: </a:t>
            </a:r>
            <a:r>
              <a:rPr lang="en-US" sz="2400" dirty="0">
                <a:gradFill>
                  <a:gsLst>
                    <a:gs pos="2655">
                      <a:srgbClr val="FFFFFF"/>
                    </a:gs>
                    <a:gs pos="26000">
                      <a:srgbClr val="FFFFFF"/>
                    </a:gs>
                  </a:gsLst>
                  <a:lin ang="5400000" scaled="0"/>
                </a:gradFill>
                <a:latin typeface="+mn-lt"/>
                <a:hlinkClick r:id="rId5"/>
              </a:rPr>
              <a:t>musovid@microsoft.com</a:t>
            </a:r>
            <a:r>
              <a:rPr lang="en-US" sz="2400" dirty="0">
                <a:gradFill>
                  <a:gsLst>
                    <a:gs pos="2655">
                      <a:srgbClr val="FFFFFF"/>
                    </a:gs>
                    <a:gs pos="26000">
                      <a:srgbClr val="FFFFFF"/>
                    </a:gs>
                  </a:gsLst>
                  <a:lin ang="5400000" scaled="0"/>
                </a:gradFill>
                <a:latin typeface="+mn-lt"/>
              </a:rPr>
              <a:t>.  </a:t>
            </a:r>
            <a:endParaRPr kumimoji="0" lang="en-US" sz="2400" b="0" i="0" u="none"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endParaRPr>
          </a:p>
          <a:p>
            <a:pPr marL="0" marR="0" lvl="0" indent="0" algn="l" defTabSz="914363" rtl="0" eaLnBrk="1" fontAlgn="auto" latinLnBrk="0" hangingPunct="1">
              <a:lnSpc>
                <a:spcPct val="100000"/>
              </a:lnSpc>
              <a:spcBef>
                <a:spcPts val="0"/>
              </a:spcBef>
              <a:spcAft>
                <a:spcPts val="0"/>
              </a:spcAft>
              <a:buClrTx/>
              <a:buSzPct val="90000"/>
              <a:buFont typeface="Arial" pitchFamily="34" charset="0"/>
              <a:buNone/>
              <a:tabLst/>
              <a:defRPr/>
            </a:pPr>
            <a:endParaRPr kumimoji="0" lang="en-US" sz="2400" b="1" i="0" u="sng"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endParaRPr>
          </a:p>
          <a:p>
            <a:pPr marL="0" marR="0" lvl="0" indent="0" algn="l" defTabSz="914363"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1" i="0" u="sng"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The PPT deck and Recording </a:t>
            </a:r>
            <a:r>
              <a:rPr kumimoji="0" lang="en-US" sz="2400" b="1" i="0" u="sng" strike="noStrike" kern="1200" cap="none" spc="-70" normalizeH="0" baseline="0" noProof="0" dirty="0">
                <a:ln>
                  <a:noFill/>
                </a:ln>
                <a:gradFill>
                  <a:gsLst>
                    <a:gs pos="79646">
                      <a:schemeClr val="accent5"/>
                    </a:gs>
                    <a:gs pos="70000">
                      <a:schemeClr val="accent5"/>
                    </a:gs>
                  </a:gsLst>
                  <a:lin ang="5400000" scaled="0"/>
                </a:gradFill>
                <a:effectLst/>
                <a:uLnTx/>
                <a:uFillTx/>
                <a:latin typeface="+mn-lt"/>
                <a:ea typeface="+mn-ea"/>
                <a:cs typeface="+mn-cs"/>
              </a:rPr>
              <a:t>will not be published </a:t>
            </a:r>
            <a:r>
              <a:rPr kumimoji="0" lang="en-US" sz="2400" b="1" i="0" u="sng" strike="noStrike" kern="1200" cap="none" spc="-70" normalizeH="0" baseline="0" noProof="0" dirty="0">
                <a:ln>
                  <a:noFill/>
                </a:ln>
                <a:gradFill>
                  <a:gsLst>
                    <a:gs pos="2655">
                      <a:srgbClr val="FFFFFF"/>
                    </a:gs>
                    <a:gs pos="26000">
                      <a:srgbClr val="FFFFFF"/>
                    </a:gs>
                  </a:gsLst>
                  <a:lin ang="5400000" scaled="0"/>
                </a:gradFill>
                <a:effectLst/>
                <a:uLnTx/>
                <a:uFillTx/>
                <a:latin typeface="+mn-lt"/>
                <a:ea typeface="+mn-ea"/>
                <a:cs typeface="+mn-cs"/>
              </a:rPr>
              <a:t>until the editing is complete.</a:t>
            </a:r>
          </a:p>
        </p:txBody>
      </p:sp>
      <p:sp>
        <p:nvSpPr>
          <p:cNvPr id="5" name="Freeform 82"/>
          <p:cNvSpPr>
            <a:spLocks noEditPoints="1"/>
          </p:cNvSpPr>
          <p:nvPr/>
        </p:nvSpPr>
        <p:spPr bwMode="auto">
          <a:xfrm>
            <a:off x="9692919" y="4210790"/>
            <a:ext cx="2276563" cy="1877272"/>
          </a:xfrm>
          <a:custGeom>
            <a:avLst/>
            <a:gdLst>
              <a:gd name="T0" fmla="*/ 873 w 946"/>
              <a:gd name="T1" fmla="*/ 780 h 780"/>
              <a:gd name="T2" fmla="*/ 73 w 946"/>
              <a:gd name="T3" fmla="*/ 780 h 780"/>
              <a:gd name="T4" fmla="*/ 12 w 946"/>
              <a:gd name="T5" fmla="*/ 745 h 780"/>
              <a:gd name="T6" fmla="*/ 16 w 946"/>
              <a:gd name="T7" fmla="*/ 675 h 780"/>
              <a:gd name="T8" fmla="*/ 414 w 946"/>
              <a:gd name="T9" fmla="*/ 33 h 780"/>
              <a:gd name="T10" fmla="*/ 414 w 946"/>
              <a:gd name="T11" fmla="*/ 32 h 780"/>
              <a:gd name="T12" fmla="*/ 473 w 946"/>
              <a:gd name="T13" fmla="*/ 0 h 780"/>
              <a:gd name="T14" fmla="*/ 532 w 946"/>
              <a:gd name="T15" fmla="*/ 32 h 780"/>
              <a:gd name="T16" fmla="*/ 533 w 946"/>
              <a:gd name="T17" fmla="*/ 34 h 780"/>
              <a:gd name="T18" fmla="*/ 930 w 946"/>
              <a:gd name="T19" fmla="*/ 675 h 780"/>
              <a:gd name="T20" fmla="*/ 934 w 946"/>
              <a:gd name="T21" fmla="*/ 745 h 780"/>
              <a:gd name="T22" fmla="*/ 873 w 946"/>
              <a:gd name="T23" fmla="*/ 780 h 780"/>
              <a:gd name="T24" fmla="*/ 154 w 946"/>
              <a:gd name="T25" fmla="*/ 667 h 780"/>
              <a:gd name="T26" fmla="*/ 792 w 946"/>
              <a:gd name="T27" fmla="*/ 667 h 780"/>
              <a:gd name="T28" fmla="*/ 473 w 946"/>
              <a:gd name="T29" fmla="*/ 152 h 780"/>
              <a:gd name="T30" fmla="*/ 154 w 946"/>
              <a:gd name="T31" fmla="*/ 667 h 780"/>
              <a:gd name="T32" fmla="*/ 531 w 946"/>
              <a:gd name="T33" fmla="*/ 347 h 780"/>
              <a:gd name="T34" fmla="*/ 415 w 946"/>
              <a:gd name="T35" fmla="*/ 347 h 780"/>
              <a:gd name="T36" fmla="*/ 437 w 946"/>
              <a:gd name="T37" fmla="*/ 534 h 780"/>
              <a:gd name="T38" fmla="*/ 509 w 946"/>
              <a:gd name="T39" fmla="*/ 534 h 780"/>
              <a:gd name="T40" fmla="*/ 531 w 946"/>
              <a:gd name="T41" fmla="*/ 347 h 780"/>
              <a:gd name="T42" fmla="*/ 509 w 946"/>
              <a:gd name="T43" fmla="*/ 554 h 780"/>
              <a:gd name="T44" fmla="*/ 437 w 946"/>
              <a:gd name="T45" fmla="*/ 554 h 780"/>
              <a:gd name="T46" fmla="*/ 437 w 946"/>
              <a:gd name="T47" fmla="*/ 622 h 780"/>
              <a:gd name="T48" fmla="*/ 509 w 946"/>
              <a:gd name="T49" fmla="*/ 622 h 780"/>
              <a:gd name="T50" fmla="*/ 509 w 946"/>
              <a:gd name="T51" fmla="*/ 55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accent5"/>
              </a:solidFill>
              <a:effectLst/>
              <a:uLnTx/>
              <a:uFillTx/>
            </a:endParaRPr>
          </a:p>
        </p:txBody>
      </p:sp>
    </p:spTree>
    <p:extLst>
      <p:ext uri="{BB962C8B-B14F-4D97-AF65-F5344CB8AC3E}">
        <p14:creationId xmlns:p14="http://schemas.microsoft.com/office/powerpoint/2010/main" val="504937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Text Placeholder 2"/>
          <p:cNvSpPr>
            <a:spLocks noGrp="1"/>
          </p:cNvSpPr>
          <p:nvPr>
            <p:ph type="body" sz="quarter" idx="10"/>
          </p:nvPr>
        </p:nvSpPr>
        <p:spPr>
          <a:xfrm>
            <a:off x="274638" y="1212850"/>
            <a:ext cx="11887200" cy="3447098"/>
          </a:xfrm>
        </p:spPr>
        <p:txBody>
          <a:bodyPr/>
          <a:lstStyle/>
          <a:p>
            <a:r>
              <a:rPr lang="en-US" dirty="0"/>
              <a:t>Cloud Amortization</a:t>
            </a:r>
          </a:p>
          <a:p>
            <a:r>
              <a:rPr lang="en-US" dirty="0"/>
              <a:t>Fast Startup Time</a:t>
            </a:r>
          </a:p>
          <a:p>
            <a:r>
              <a:rPr lang="en-US" dirty="0"/>
              <a:t>Efficient Images at Rest</a:t>
            </a:r>
          </a:p>
          <a:p>
            <a:r>
              <a:rPr lang="en-US" dirty="0"/>
              <a:t>Package the Environment and your App</a:t>
            </a:r>
          </a:p>
          <a:p>
            <a:endParaRPr lang="en-US" dirty="0"/>
          </a:p>
        </p:txBody>
      </p:sp>
    </p:spTree>
    <p:extLst>
      <p:ext uri="{BB962C8B-B14F-4D97-AF65-F5344CB8AC3E}">
        <p14:creationId xmlns:p14="http://schemas.microsoft.com/office/powerpoint/2010/main" val="220990245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0" y="0"/>
            <a:ext cx="4198937"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endParaRPr>
          </a:p>
        </p:txBody>
      </p:sp>
      <p:sp>
        <p:nvSpPr>
          <p:cNvPr id="5" name="Freeform 4"/>
          <p:cNvSpPr>
            <a:spLocks noEditPoints="1"/>
          </p:cNvSpPr>
          <p:nvPr/>
        </p:nvSpPr>
        <p:spPr bwMode="auto">
          <a:xfrm>
            <a:off x="-601663" y="-541338"/>
            <a:ext cx="4234680" cy="4227381"/>
          </a:xfrm>
          <a:custGeom>
            <a:avLst/>
            <a:gdLst>
              <a:gd name="T0" fmla="*/ 122 w 245"/>
              <a:gd name="T1" fmla="*/ 242 h 242"/>
              <a:gd name="T2" fmla="*/ 35 w 245"/>
              <a:gd name="T3" fmla="*/ 207 h 242"/>
              <a:gd name="T4" fmla="*/ 0 w 245"/>
              <a:gd name="T5" fmla="*/ 121 h 242"/>
              <a:gd name="T6" fmla="*/ 35 w 245"/>
              <a:gd name="T7" fmla="*/ 36 h 242"/>
              <a:gd name="T8" fmla="*/ 122 w 245"/>
              <a:gd name="T9" fmla="*/ 0 h 242"/>
              <a:gd name="T10" fmla="*/ 209 w 245"/>
              <a:gd name="T11" fmla="*/ 36 h 242"/>
              <a:gd name="T12" fmla="*/ 245 w 245"/>
              <a:gd name="T13" fmla="*/ 121 h 242"/>
              <a:gd name="T14" fmla="*/ 209 w 245"/>
              <a:gd name="T15" fmla="*/ 207 h 242"/>
              <a:gd name="T16" fmla="*/ 122 w 245"/>
              <a:gd name="T17" fmla="*/ 242 h 242"/>
              <a:gd name="T18" fmla="*/ 122 w 245"/>
              <a:gd name="T19" fmla="*/ 16 h 242"/>
              <a:gd name="T20" fmla="*/ 48 w 245"/>
              <a:gd name="T21" fmla="*/ 47 h 242"/>
              <a:gd name="T22" fmla="*/ 17 w 245"/>
              <a:gd name="T23" fmla="*/ 121 h 242"/>
              <a:gd name="T24" fmla="*/ 48 w 245"/>
              <a:gd name="T25" fmla="*/ 195 h 242"/>
              <a:gd name="T26" fmla="*/ 122 w 245"/>
              <a:gd name="T27" fmla="*/ 226 h 242"/>
              <a:gd name="T28" fmla="*/ 197 w 245"/>
              <a:gd name="T29" fmla="*/ 195 h 242"/>
              <a:gd name="T30" fmla="*/ 227 w 245"/>
              <a:gd name="T31" fmla="*/ 121 h 242"/>
              <a:gd name="T32" fmla="*/ 197 w 245"/>
              <a:gd name="T33" fmla="*/ 47 h 242"/>
              <a:gd name="T34" fmla="*/ 122 w 245"/>
              <a:gd name="T35" fmla="*/ 16 h 242"/>
              <a:gd name="T36" fmla="*/ 171 w 245"/>
              <a:gd name="T37" fmla="*/ 193 h 242"/>
              <a:gd name="T38" fmla="*/ 128 w 245"/>
              <a:gd name="T39" fmla="*/ 203 h 242"/>
              <a:gd name="T40" fmla="*/ 71 w 245"/>
              <a:gd name="T41" fmla="*/ 181 h 242"/>
              <a:gd name="T42" fmla="*/ 48 w 245"/>
              <a:gd name="T43" fmla="*/ 125 h 242"/>
              <a:gd name="T44" fmla="*/ 72 w 245"/>
              <a:gd name="T45" fmla="*/ 63 h 242"/>
              <a:gd name="T46" fmla="*/ 132 w 245"/>
              <a:gd name="T47" fmla="*/ 40 h 242"/>
              <a:gd name="T48" fmla="*/ 170 w 245"/>
              <a:gd name="T49" fmla="*/ 48 h 242"/>
              <a:gd name="T50" fmla="*/ 170 w 245"/>
              <a:gd name="T51" fmla="*/ 79 h 242"/>
              <a:gd name="T52" fmla="*/ 132 w 245"/>
              <a:gd name="T53" fmla="*/ 67 h 242"/>
              <a:gd name="T54" fmla="*/ 94 w 245"/>
              <a:gd name="T55" fmla="*/ 82 h 242"/>
              <a:gd name="T56" fmla="*/ 79 w 245"/>
              <a:gd name="T57" fmla="*/ 122 h 242"/>
              <a:gd name="T58" fmla="*/ 94 w 245"/>
              <a:gd name="T59" fmla="*/ 162 h 242"/>
              <a:gd name="T60" fmla="*/ 134 w 245"/>
              <a:gd name="T61" fmla="*/ 177 h 242"/>
              <a:gd name="T62" fmla="*/ 171 w 245"/>
              <a:gd name="T63" fmla="*/ 164 h 242"/>
              <a:gd name="T64" fmla="*/ 171 w 245"/>
              <a:gd name="T65" fmla="*/ 19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 h="242">
                <a:moveTo>
                  <a:pt x="122" y="242"/>
                </a:moveTo>
                <a:cubicBezTo>
                  <a:pt x="88" y="242"/>
                  <a:pt x="59" y="230"/>
                  <a:pt x="35" y="207"/>
                </a:cubicBezTo>
                <a:cubicBezTo>
                  <a:pt x="12" y="183"/>
                  <a:pt x="0" y="155"/>
                  <a:pt x="0" y="121"/>
                </a:cubicBezTo>
                <a:cubicBezTo>
                  <a:pt x="0" y="88"/>
                  <a:pt x="12" y="59"/>
                  <a:pt x="35" y="36"/>
                </a:cubicBezTo>
                <a:cubicBezTo>
                  <a:pt x="59" y="12"/>
                  <a:pt x="88" y="0"/>
                  <a:pt x="122" y="0"/>
                </a:cubicBezTo>
                <a:cubicBezTo>
                  <a:pt x="156" y="0"/>
                  <a:pt x="185" y="12"/>
                  <a:pt x="209" y="36"/>
                </a:cubicBezTo>
                <a:cubicBezTo>
                  <a:pt x="233" y="59"/>
                  <a:pt x="245" y="88"/>
                  <a:pt x="245" y="121"/>
                </a:cubicBezTo>
                <a:cubicBezTo>
                  <a:pt x="245" y="155"/>
                  <a:pt x="233" y="183"/>
                  <a:pt x="209" y="207"/>
                </a:cubicBezTo>
                <a:cubicBezTo>
                  <a:pt x="185" y="230"/>
                  <a:pt x="156" y="242"/>
                  <a:pt x="122" y="242"/>
                </a:cubicBezTo>
                <a:close/>
                <a:moveTo>
                  <a:pt x="122" y="16"/>
                </a:moveTo>
                <a:cubicBezTo>
                  <a:pt x="93" y="16"/>
                  <a:pt x="68" y="27"/>
                  <a:pt x="48" y="47"/>
                </a:cubicBezTo>
                <a:cubicBezTo>
                  <a:pt x="27" y="68"/>
                  <a:pt x="17" y="92"/>
                  <a:pt x="17" y="121"/>
                </a:cubicBezTo>
                <a:cubicBezTo>
                  <a:pt x="17" y="150"/>
                  <a:pt x="27" y="175"/>
                  <a:pt x="48" y="195"/>
                </a:cubicBezTo>
                <a:cubicBezTo>
                  <a:pt x="68" y="216"/>
                  <a:pt x="93" y="226"/>
                  <a:pt x="122" y="226"/>
                </a:cubicBezTo>
                <a:cubicBezTo>
                  <a:pt x="151" y="226"/>
                  <a:pt x="176" y="216"/>
                  <a:pt x="197" y="195"/>
                </a:cubicBezTo>
                <a:cubicBezTo>
                  <a:pt x="217" y="175"/>
                  <a:pt x="227" y="150"/>
                  <a:pt x="227" y="121"/>
                </a:cubicBezTo>
                <a:cubicBezTo>
                  <a:pt x="227" y="92"/>
                  <a:pt x="217" y="68"/>
                  <a:pt x="197" y="47"/>
                </a:cubicBezTo>
                <a:cubicBezTo>
                  <a:pt x="176" y="27"/>
                  <a:pt x="151" y="16"/>
                  <a:pt x="122" y="16"/>
                </a:cubicBezTo>
                <a:close/>
                <a:moveTo>
                  <a:pt x="171" y="193"/>
                </a:moveTo>
                <a:cubicBezTo>
                  <a:pt x="159" y="200"/>
                  <a:pt x="144" y="203"/>
                  <a:pt x="128" y="203"/>
                </a:cubicBezTo>
                <a:cubicBezTo>
                  <a:pt x="105" y="203"/>
                  <a:pt x="86" y="196"/>
                  <a:pt x="71" y="181"/>
                </a:cubicBezTo>
                <a:cubicBezTo>
                  <a:pt x="56" y="166"/>
                  <a:pt x="48" y="148"/>
                  <a:pt x="48" y="125"/>
                </a:cubicBezTo>
                <a:cubicBezTo>
                  <a:pt x="48" y="99"/>
                  <a:pt x="56" y="78"/>
                  <a:pt x="72" y="63"/>
                </a:cubicBezTo>
                <a:cubicBezTo>
                  <a:pt x="87" y="47"/>
                  <a:pt x="107" y="40"/>
                  <a:pt x="132" y="40"/>
                </a:cubicBezTo>
                <a:cubicBezTo>
                  <a:pt x="147" y="40"/>
                  <a:pt x="159" y="42"/>
                  <a:pt x="170" y="48"/>
                </a:cubicBezTo>
                <a:cubicBezTo>
                  <a:pt x="170" y="79"/>
                  <a:pt x="170" y="79"/>
                  <a:pt x="170" y="79"/>
                </a:cubicBezTo>
                <a:cubicBezTo>
                  <a:pt x="161" y="71"/>
                  <a:pt x="148" y="67"/>
                  <a:pt x="132" y="67"/>
                </a:cubicBezTo>
                <a:cubicBezTo>
                  <a:pt x="117" y="67"/>
                  <a:pt x="104" y="72"/>
                  <a:pt x="94" y="82"/>
                </a:cubicBezTo>
                <a:cubicBezTo>
                  <a:pt x="84" y="92"/>
                  <a:pt x="79" y="106"/>
                  <a:pt x="79" y="122"/>
                </a:cubicBezTo>
                <a:cubicBezTo>
                  <a:pt x="79" y="139"/>
                  <a:pt x="84" y="152"/>
                  <a:pt x="94" y="162"/>
                </a:cubicBezTo>
                <a:cubicBezTo>
                  <a:pt x="105" y="172"/>
                  <a:pt x="118" y="177"/>
                  <a:pt x="134" y="177"/>
                </a:cubicBezTo>
                <a:cubicBezTo>
                  <a:pt x="148" y="177"/>
                  <a:pt x="161" y="173"/>
                  <a:pt x="171" y="164"/>
                </a:cubicBezTo>
                <a:lnTo>
                  <a:pt x="171" y="193"/>
                </a:lnTo>
                <a:close/>
              </a:path>
            </a:pathLst>
          </a:custGeom>
          <a:solidFill>
            <a:schemeClr val="bg1">
              <a:alpha val="6000"/>
            </a:scheme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sp>
        <p:nvSpPr>
          <p:cNvPr id="16" name="TextBox 15"/>
          <p:cNvSpPr txBox="1"/>
          <p:nvPr/>
        </p:nvSpPr>
        <p:spPr>
          <a:xfrm>
            <a:off x="4118144" y="196358"/>
            <a:ext cx="8043694" cy="6358664"/>
          </a:xfrm>
          <a:prstGeom prst="rect">
            <a:avLst/>
          </a:prstGeom>
          <a:noFill/>
        </p:spPr>
        <p:txBody>
          <a:bodyPr wrap="square" lIns="182880" tIns="146304" rIns="182880" bIns="146304" rtlCol="0">
            <a:spAutoFit/>
          </a:bodyPr>
          <a:lstStyle/>
          <a:p>
            <a:pPr marL="749300" marR="0" lvl="0" indent="-457200" defTabSz="932688"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If an image is on the Internet/Bing it is in the public domain. </a:t>
            </a:r>
          </a:p>
          <a:p>
            <a:pPr marL="749300" marR="0" lvl="0" indent="-457200" defTabSz="932688"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If there is no copyright notice on the image, </a:t>
            </a:r>
            <a:b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b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 don’t need permission.</a:t>
            </a:r>
          </a:p>
          <a:p>
            <a:pPr marL="749300" marR="0" lvl="0" indent="-457200" defTabSz="932688"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If I don’t profit from the use, I don’t need permission.</a:t>
            </a:r>
          </a:p>
          <a:p>
            <a:pPr marL="749300" marR="0" lvl="0" indent="-457200" defTabSz="932688"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If I remove the image after notice, I don’t owe any money to the copyright.</a:t>
            </a:r>
          </a:p>
          <a:p>
            <a:pPr marL="749300" marR="0" lvl="0" indent="-457200" defTabSz="932688"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If I alter the image X%, I don’t need permission.</a:t>
            </a:r>
          </a:p>
          <a:p>
            <a:pPr marL="749300" marR="0" lvl="0" indent="-457200" defTabSz="932688"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If I only use a part of the image, </a:t>
            </a:r>
            <a:b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b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 don’t need permission.</a:t>
            </a:r>
          </a:p>
          <a:p>
            <a:pPr marL="749300" marR="0" lvl="0" indent="-457200" defTabSz="932688"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If I only include a hyperlink in my presentation and click it to show the image, </a:t>
            </a:r>
            <a:b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br>
            <a:r>
              <a:rPr kumimoji="0" lang="en-US" sz="2600" b="0" i="0" u="none" strike="noStrike" kern="0" cap="none" spc="0" normalizeH="0" baseline="0" noProof="0" dirty="0">
                <a:ln>
                  <a:noFill/>
                </a:ln>
                <a:gradFill>
                  <a:gsLst>
                    <a:gs pos="12389">
                      <a:schemeClr val="bg1"/>
                    </a:gs>
                    <a:gs pos="35000">
                      <a:schemeClr val="bg1"/>
                    </a:gs>
                  </a:gsLst>
                  <a:lin ang="5400000" scaled="1"/>
                </a:gradFill>
                <a:effectLst/>
                <a:uLnTx/>
                <a:uFillTx/>
                <a:latin typeface="Segoe UI" panose="020B0502040204020203" pitchFamily="34" charset="0"/>
                <a:cs typeface="Segoe UI" panose="020B0502040204020203" pitchFamily="34" charset="0"/>
              </a:rPr>
              <a:t>I don’t need permission.</a:t>
            </a:r>
          </a:p>
        </p:txBody>
      </p:sp>
      <p:sp>
        <p:nvSpPr>
          <p:cNvPr id="17" name="TextBox 16"/>
          <p:cNvSpPr txBox="1"/>
          <p:nvPr/>
        </p:nvSpPr>
        <p:spPr>
          <a:xfrm>
            <a:off x="163713" y="4320213"/>
            <a:ext cx="3790718" cy="424732"/>
          </a:xfrm>
          <a:prstGeom prst="rect">
            <a:avLst/>
          </a:prstGeom>
          <a:noFill/>
        </p:spPr>
        <p:txBody>
          <a:bodyPr wrap="none" rtlCol="0">
            <a:spAutoFit/>
          </a:bodyPr>
          <a:lstStyle/>
          <a:p>
            <a:pPr marL="0" marR="0" lvl="0" indent="0" defTabSz="932688" eaLnBrk="1" fontAlgn="auto" latinLnBrk="0" hangingPunct="1">
              <a:lnSpc>
                <a:spcPct val="90000"/>
              </a:lnSpc>
              <a:spcBef>
                <a:spcPts val="600"/>
              </a:spcBef>
              <a:spcAft>
                <a:spcPts val="0"/>
              </a:spcAft>
              <a:buClrTx/>
              <a:buSzTx/>
              <a:buFontTx/>
              <a:buNone/>
              <a:tabLst/>
              <a:defRPr/>
            </a:pPr>
            <a:r>
              <a:rPr kumimoji="0" lang="en-US" sz="2400" b="0" i="0" u="none" strike="noStrike" kern="0" cap="none" spc="0" normalizeH="0" baseline="0" noProof="0" dirty="0">
                <a:ln>
                  <a:noFill/>
                </a:ln>
                <a:gradFill>
                  <a:gsLst>
                    <a:gs pos="2000">
                      <a:prstClr val="white"/>
                    </a:gs>
                    <a:gs pos="100000">
                      <a:prstClr val="white"/>
                    </a:gs>
                  </a:gsLst>
                  <a:lin ang="5400000" scaled="0"/>
                </a:gradFill>
                <a:effectLst/>
                <a:uLnTx/>
                <a:uFillTx/>
                <a:latin typeface="Segoe UI" panose="020B0502040204020203" pitchFamily="34" charset="0"/>
                <a:cs typeface="Segoe UI" panose="020B0502040204020203" pitchFamily="34" charset="0"/>
              </a:rPr>
              <a:t>Common Copyright Myths</a:t>
            </a:r>
          </a:p>
        </p:txBody>
      </p:sp>
      <p:sp>
        <p:nvSpPr>
          <p:cNvPr id="2" name="Multiply 1"/>
          <p:cNvSpPr/>
          <p:nvPr/>
        </p:nvSpPr>
        <p:spPr>
          <a:xfrm>
            <a:off x="3954431" y="485775"/>
            <a:ext cx="8647144" cy="6029325"/>
          </a:xfrm>
          <a:prstGeom prst="mathMultiply">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28433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Resources for Microsoft employees</a:t>
            </a:r>
            <a:endParaRPr lang="en-US" dirty="0"/>
          </a:p>
        </p:txBody>
      </p:sp>
      <p:sp>
        <p:nvSpPr>
          <p:cNvPr id="2" name="Text Placeholder 1"/>
          <p:cNvSpPr>
            <a:spLocks noGrp="1"/>
          </p:cNvSpPr>
          <p:nvPr>
            <p:ph type="body" sz="quarter" idx="4294967295"/>
          </p:nvPr>
        </p:nvSpPr>
        <p:spPr>
          <a:xfrm>
            <a:off x="274639" y="2473325"/>
            <a:ext cx="7223125" cy="2468563"/>
          </a:xfrm>
        </p:spPr>
        <p:txBody>
          <a:bodyPr anchor="t" anchorCtr="0"/>
          <a:lstStyle/>
          <a:p>
            <a:pPr marL="0" indent="0">
              <a:buNone/>
            </a:pPr>
            <a:r>
              <a:rPr lang="en-US" sz="2800" b="1" dirty="0">
                <a:gradFill>
                  <a:gsLst>
                    <a:gs pos="2655">
                      <a:srgbClr val="FFFFFF"/>
                    </a:gs>
                    <a:gs pos="26000">
                      <a:srgbClr val="FFFFFF"/>
                    </a:gs>
                  </a:gsLst>
                  <a:lin ang="5400000" scaled="0"/>
                </a:gradFill>
                <a:latin typeface="+mn-lt"/>
                <a:hlinkClick r:id="rId3"/>
              </a:rPr>
              <a:t>Mediaacq</a:t>
            </a:r>
            <a:endParaRPr lang="en-US" sz="2800" b="1" u="sng" dirty="0">
              <a:gradFill>
                <a:gsLst>
                  <a:gs pos="2655">
                    <a:srgbClr val="FFFFFF"/>
                  </a:gs>
                  <a:gs pos="26000">
                    <a:srgbClr val="FFFFFF"/>
                  </a:gs>
                </a:gsLst>
                <a:lin ang="5400000" scaled="0"/>
              </a:gradFill>
              <a:latin typeface="+mn-lt"/>
              <a:hlinkClick r:id="rId4"/>
            </a:endParaRPr>
          </a:p>
          <a:p>
            <a:pPr marL="0" indent="0">
              <a:buNone/>
            </a:pPr>
            <a:r>
              <a:rPr lang="en-US" sz="2800" b="1" dirty="0">
                <a:gradFill>
                  <a:gsLst>
                    <a:gs pos="2655">
                      <a:srgbClr val="FFFFFF"/>
                    </a:gs>
                    <a:gs pos="26000">
                      <a:srgbClr val="FFFFFF"/>
                    </a:gs>
                  </a:gsLst>
                  <a:lin ang="5400000" scaled="0"/>
                </a:gradFill>
                <a:latin typeface="+mn-lt"/>
                <a:hlinkClick r:id="rId5"/>
              </a:rPr>
              <a:t>Microsoft Brand Central</a:t>
            </a:r>
            <a:endParaRPr lang="en-US" sz="2800" b="1" dirty="0">
              <a:gradFill>
                <a:gsLst>
                  <a:gs pos="2655">
                    <a:srgbClr val="FFFFFF"/>
                  </a:gs>
                  <a:gs pos="26000">
                    <a:srgbClr val="FFFFFF"/>
                  </a:gs>
                </a:gsLst>
                <a:lin ang="5400000" scaled="0"/>
              </a:gradFill>
              <a:latin typeface="+mn-lt"/>
            </a:endParaRPr>
          </a:p>
          <a:p>
            <a:pPr marL="0" indent="0">
              <a:buNone/>
            </a:pPr>
            <a:r>
              <a:rPr lang="en-US" sz="2800" b="1" dirty="0">
                <a:gradFill>
                  <a:gsLst>
                    <a:gs pos="2655">
                      <a:srgbClr val="FFFFFF"/>
                    </a:gs>
                    <a:gs pos="26000">
                      <a:srgbClr val="FFFFFF"/>
                    </a:gs>
                  </a:gsLst>
                  <a:lin ang="5400000" scaled="0"/>
                </a:gradFill>
                <a:latin typeface="+mn-lt"/>
                <a:hlinkClick r:id="rId6"/>
              </a:rPr>
              <a:t>Presentation guidelines</a:t>
            </a:r>
            <a:endParaRPr lang="en-US" sz="2800" b="1" dirty="0">
              <a:gradFill>
                <a:gsLst>
                  <a:gs pos="2655">
                    <a:srgbClr val="FFFFFF"/>
                  </a:gs>
                  <a:gs pos="26000">
                    <a:srgbClr val="FFFFFF"/>
                  </a:gs>
                </a:gsLst>
                <a:lin ang="5400000" scaled="0"/>
              </a:gradFill>
              <a:latin typeface="+mn-lt"/>
            </a:endParaRPr>
          </a:p>
          <a:p>
            <a:pPr marL="0" indent="0">
              <a:buNone/>
            </a:pPr>
            <a:r>
              <a:rPr lang="en-US" sz="2800" b="1" dirty="0">
                <a:gradFill>
                  <a:gsLst>
                    <a:gs pos="2655">
                      <a:srgbClr val="FFFFFF"/>
                    </a:gs>
                    <a:gs pos="26000">
                      <a:srgbClr val="FFFFFF"/>
                    </a:gs>
                  </a:gsLst>
                  <a:lin ang="5400000" scaled="0"/>
                </a:gradFill>
                <a:latin typeface="+mn-lt"/>
                <a:hlinkClick r:id="rId7"/>
              </a:rPr>
              <a:t>Microsoft photography</a:t>
            </a:r>
            <a:endParaRPr lang="en-US" sz="2800" b="1" dirty="0">
              <a:gradFill>
                <a:gsLst>
                  <a:gs pos="2655">
                    <a:srgbClr val="FFFFFF"/>
                  </a:gs>
                  <a:gs pos="26000">
                    <a:srgbClr val="FFFFFF"/>
                  </a:gs>
                </a:gsLst>
                <a:lin ang="5400000" scaled="0"/>
              </a:gradFill>
              <a:latin typeface="+mn-lt"/>
            </a:endParaRPr>
          </a:p>
          <a:p>
            <a:pPr marL="0" indent="0">
              <a:buNone/>
            </a:pPr>
            <a:r>
              <a:rPr lang="en-US" sz="2800" b="1" dirty="0">
                <a:gradFill>
                  <a:gsLst>
                    <a:gs pos="2655">
                      <a:srgbClr val="FFFFFF"/>
                    </a:gs>
                    <a:gs pos="26000">
                      <a:srgbClr val="FFFFFF"/>
                    </a:gs>
                  </a:gsLst>
                  <a:lin ang="5400000" scaled="0"/>
                </a:gradFill>
                <a:latin typeface="+mn-lt"/>
                <a:hlinkClick r:id="rId8"/>
              </a:rPr>
              <a:t>Microsoft illustrations</a:t>
            </a:r>
            <a:endParaRPr lang="en-US" sz="2800" b="1" dirty="0">
              <a:gradFill>
                <a:gsLst>
                  <a:gs pos="2655">
                    <a:srgbClr val="FFFFFF"/>
                  </a:gs>
                  <a:gs pos="26000">
                    <a:srgbClr val="FFFFFF"/>
                  </a:gs>
                </a:gsLst>
                <a:lin ang="5400000" scaled="0"/>
              </a:gradFill>
              <a:latin typeface="+mn-lt"/>
            </a:endParaRPr>
          </a:p>
        </p:txBody>
      </p:sp>
      <p:sp>
        <p:nvSpPr>
          <p:cNvPr id="3" name="TextBox 2"/>
          <p:cNvSpPr txBox="1"/>
          <p:nvPr/>
        </p:nvSpPr>
        <p:spPr>
          <a:xfrm>
            <a:off x="274640" y="1211262"/>
            <a:ext cx="11735114" cy="129266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74336">
                      <a:schemeClr val="tx1"/>
                    </a:gs>
                    <a:gs pos="57000">
                      <a:schemeClr val="tx1"/>
                    </a:gs>
                  </a:gsLst>
                  <a:lin ang="5400000" scaled="0"/>
                </a:gradFill>
                <a:effectLst/>
                <a:uLnTx/>
                <a:uFillTx/>
                <a:cs typeface="Segoe UI" panose="020B0502040204020203" pitchFamily="34" charset="0"/>
              </a:rPr>
              <a:t>Can’t find the image that you have in mind for your presentation? The Media Acquisitions team can help you find and license imagery through our stock </a:t>
            </a:r>
            <a:br>
              <a:rPr kumimoji="0" lang="en-US" sz="2400" b="0" i="0" u="none" strike="noStrike" kern="0" cap="none" spc="0" normalizeH="0" baseline="0" noProof="0" dirty="0">
                <a:ln>
                  <a:noFill/>
                </a:ln>
                <a:gradFill>
                  <a:gsLst>
                    <a:gs pos="74336">
                      <a:schemeClr val="tx1"/>
                    </a:gs>
                    <a:gs pos="57000">
                      <a:schemeClr val="tx1"/>
                    </a:gs>
                  </a:gsLst>
                  <a:lin ang="5400000" scaled="0"/>
                </a:gradFill>
                <a:effectLst/>
                <a:uLnTx/>
                <a:uFillTx/>
                <a:cs typeface="Segoe UI" panose="020B0502040204020203" pitchFamily="34" charset="0"/>
              </a:rPr>
            </a:br>
            <a:r>
              <a:rPr kumimoji="0" lang="en-US" sz="2400" b="0" i="0" u="none" strike="noStrike" kern="0" cap="none" spc="0" normalizeH="0" baseline="0" noProof="0" dirty="0">
                <a:ln>
                  <a:noFill/>
                </a:ln>
                <a:gradFill>
                  <a:gsLst>
                    <a:gs pos="74336">
                      <a:schemeClr val="tx1"/>
                    </a:gs>
                    <a:gs pos="57000">
                      <a:schemeClr val="tx1"/>
                    </a:gs>
                  </a:gsLst>
                  <a:lin ang="5400000" scaled="0"/>
                </a:gradFill>
                <a:effectLst/>
                <a:uLnTx/>
                <a:uFillTx/>
                <a:cs typeface="Segoe UI" panose="020B0502040204020203" pitchFamily="34" charset="0"/>
              </a:rPr>
              <a:t>photography providers. You will also find imagery and information via these links:</a:t>
            </a:r>
          </a:p>
        </p:txBody>
      </p:sp>
      <p:sp>
        <p:nvSpPr>
          <p:cNvPr id="6" name="TextBox 5"/>
          <p:cNvSpPr txBox="1"/>
          <p:nvPr/>
        </p:nvSpPr>
        <p:spPr>
          <a:xfrm>
            <a:off x="274639" y="5641681"/>
            <a:ext cx="11889564" cy="107106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8319">
                      <a:schemeClr val="tx1"/>
                    </a:gs>
                    <a:gs pos="71000">
                      <a:schemeClr val="tx1"/>
                    </a:gs>
                  </a:gsLst>
                  <a:lin ang="5400000" scaled="0"/>
                </a:gradFill>
                <a:effectLst/>
                <a:uLnTx/>
                <a:uFillTx/>
                <a:cs typeface="Segoe UI" panose="020B0502040204020203" pitchFamily="34" charset="0"/>
              </a:rPr>
              <a:t>For information on the use of third-party copyrighted content</a:t>
            </a:r>
            <a:br>
              <a:rPr kumimoji="0" lang="en-US" sz="2800" b="0" i="0" u="none" strike="noStrike" kern="0" cap="none" spc="0" normalizeH="0" baseline="0" noProof="0" dirty="0">
                <a:ln>
                  <a:noFill/>
                </a:ln>
                <a:gradFill>
                  <a:gsLst>
                    <a:gs pos="28319">
                      <a:schemeClr val="tx1"/>
                    </a:gs>
                    <a:gs pos="71000">
                      <a:schemeClr val="tx1"/>
                    </a:gs>
                  </a:gsLst>
                  <a:lin ang="5400000" scaled="0"/>
                </a:gradFill>
                <a:effectLst/>
                <a:uLnTx/>
                <a:uFillTx/>
                <a:cs typeface="Segoe UI" panose="020B0502040204020203" pitchFamily="34" charset="0"/>
              </a:rPr>
            </a:br>
            <a:r>
              <a:rPr kumimoji="0" lang="en-US" sz="2800" b="0" i="0" u="none" strike="noStrike" kern="0" cap="none" spc="0" normalizeH="0" baseline="0" noProof="0" dirty="0">
                <a:ln>
                  <a:noFill/>
                </a:ln>
                <a:gradFill>
                  <a:gsLst>
                    <a:gs pos="28319">
                      <a:schemeClr val="tx1"/>
                    </a:gs>
                    <a:gs pos="71000">
                      <a:schemeClr val="tx1"/>
                    </a:gs>
                  </a:gsLst>
                  <a:lin ang="5400000" scaled="0"/>
                </a:gradFill>
                <a:effectLst/>
                <a:uLnTx/>
                <a:uFillTx/>
                <a:cs typeface="Segoe UI" panose="020B0502040204020203" pitchFamily="34" charset="0"/>
              </a:rPr>
              <a:t>please contact visit this </a:t>
            </a:r>
            <a:r>
              <a:rPr kumimoji="0" lang="en-US" sz="2800" b="0" i="0" u="none" strike="noStrike" kern="0" cap="none" spc="0" normalizeH="0" baseline="0" noProof="0" dirty="0">
                <a:ln>
                  <a:noFill/>
                </a:ln>
                <a:gradFill>
                  <a:gsLst>
                    <a:gs pos="28319">
                      <a:schemeClr val="tx1"/>
                    </a:gs>
                    <a:gs pos="71000">
                      <a:schemeClr val="tx1"/>
                    </a:gs>
                  </a:gsLst>
                  <a:lin ang="5400000" scaled="0"/>
                </a:gradFill>
                <a:effectLst/>
                <a:uLnTx/>
                <a:uFillTx/>
                <a:cs typeface="Segoe UI" panose="020B0502040204020203" pitchFamily="34" charset="0"/>
                <a:hlinkClick r:id="rId9"/>
              </a:rPr>
              <a:t>site</a:t>
            </a:r>
            <a:r>
              <a:rPr kumimoji="0" lang="en-US" sz="2800" b="0" i="0" u="none" strike="noStrike" kern="0" cap="none" spc="0" normalizeH="0" baseline="0" noProof="0" dirty="0">
                <a:ln>
                  <a:noFill/>
                </a:ln>
                <a:gradFill>
                  <a:gsLst>
                    <a:gs pos="28319">
                      <a:schemeClr val="tx1"/>
                    </a:gs>
                    <a:gs pos="71000">
                      <a:schemeClr val="tx1"/>
                    </a:gs>
                  </a:gsLst>
                  <a:lin ang="5400000" scaled="0"/>
                </a:gradFill>
                <a:effectLst/>
                <a:uLnTx/>
                <a:uFillTx/>
                <a:cs typeface="Segoe UI" panose="020B0502040204020203" pitchFamily="34" charset="0"/>
              </a:rPr>
              <a:t>.</a:t>
            </a:r>
            <a:endParaRPr kumimoji="0" lang="en-US" sz="2800" b="0" i="0" u="none" strike="noStrike" kern="0" cap="none" spc="0" normalizeH="0" baseline="0" noProof="0" dirty="0">
              <a:ln>
                <a:noFill/>
              </a:ln>
              <a:gradFill>
                <a:gsLst>
                  <a:gs pos="28319">
                    <a:schemeClr val="tx1"/>
                  </a:gs>
                  <a:gs pos="71000">
                    <a:schemeClr val="tx1"/>
                  </a:gs>
                </a:gsLst>
                <a:lin ang="5400000" scaled="0"/>
              </a:gradFill>
              <a:effectLst/>
              <a:uLnTx/>
              <a:uFillTx/>
              <a:latin typeface="Segoe UI Light"/>
            </a:endParaRPr>
          </a:p>
        </p:txBody>
      </p:sp>
      <p:sp>
        <p:nvSpPr>
          <p:cNvPr id="7" name="TextBox 6"/>
          <p:cNvSpPr txBox="1"/>
          <p:nvPr/>
        </p:nvSpPr>
        <p:spPr>
          <a:xfrm>
            <a:off x="2012043" y="2459404"/>
            <a:ext cx="358816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43363">
                      <a:schemeClr val="tx1"/>
                    </a:gs>
                    <a:gs pos="26000">
                      <a:schemeClr val="tx1"/>
                    </a:gs>
                  </a:gsLst>
                  <a:lin ang="5400000" scaled="0"/>
                </a:gradFill>
                <a:effectLst/>
                <a:uLnTx/>
                <a:uFillTx/>
                <a:latin typeface="Segoe UI Light"/>
              </a:rPr>
              <a:t>(Media Acquisitions alias)</a:t>
            </a:r>
          </a:p>
        </p:txBody>
      </p:sp>
      <p:sp>
        <p:nvSpPr>
          <p:cNvPr id="9" name="Text Placeholder 1"/>
          <p:cNvSpPr txBox="1">
            <a:spLocks/>
          </p:cNvSpPr>
          <p:nvPr/>
        </p:nvSpPr>
        <p:spPr>
          <a:xfrm>
            <a:off x="6035895" y="2473655"/>
            <a:ext cx="6217853" cy="914400"/>
          </a:xfrm>
          <a:prstGeom prst="rect">
            <a:avLst/>
          </a:prstGeom>
        </p:spPr>
        <p:txBody>
          <a:bodyPr vert="horz" wrap="square" lIns="182880" tIns="146304" rIns="182880" bIns="146304"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404040"/>
              </a:buClr>
              <a:buSzPct val="90000"/>
              <a:buFont typeface="Arial" panose="020B0604020202020204" pitchFamily="34" charset="0"/>
              <a:buNone/>
              <a:tabLst/>
              <a:defRPr/>
            </a:pPr>
            <a:r>
              <a:rPr kumimoji="0" lang="en-US" sz="2800" b="1" i="0" u="none" strike="noStrike" kern="1200" cap="none" spc="0" normalizeH="0" baseline="0" noProof="0" dirty="0">
                <a:ln>
                  <a:noFill/>
                </a:ln>
                <a:gradFill>
                  <a:gsLst>
                    <a:gs pos="2655">
                      <a:srgbClr val="FFFFFF"/>
                    </a:gs>
                    <a:gs pos="26000">
                      <a:srgbClr val="FFFFFF"/>
                    </a:gs>
                  </a:gsLst>
                  <a:lin ang="5400000" scaled="0"/>
                </a:gradFill>
                <a:effectLst/>
                <a:uLnTx/>
                <a:uFillTx/>
                <a:latin typeface="+mn-lt"/>
                <a:ea typeface="+mn-ea"/>
                <a:cs typeface="+mn-cs"/>
                <a:hlinkClick r:id="rId10"/>
              </a:rPr>
              <a:t>www.superstock.com/</a:t>
            </a:r>
            <a:endParaRPr kumimoji="0" lang="en-US" sz="2800" b="1" i="0" u="none" strike="noStrike" kern="1200" cap="none" spc="0" normalizeH="0" baseline="0" noProof="0" dirty="0">
              <a:ln>
                <a:noFill/>
              </a:ln>
              <a:gradFill>
                <a:gsLst>
                  <a:gs pos="2655">
                    <a:srgbClr val="FFFFFF"/>
                  </a:gs>
                  <a:gs pos="26000">
                    <a:srgbClr val="FFFFFF"/>
                  </a:gs>
                </a:gsLst>
                <a:lin ang="5400000" scaled="0"/>
              </a:gradFill>
              <a:effectLst/>
              <a:uLnTx/>
              <a:uFillTx/>
              <a:latin typeface="+mn-lt"/>
              <a:ea typeface="+mn-ea"/>
              <a:cs typeface="+mn-cs"/>
            </a:endParaRPr>
          </a:p>
          <a:p>
            <a:pPr marL="0" marR="0" lvl="0" indent="0" algn="l" defTabSz="932742" rtl="0" eaLnBrk="1" fontAlgn="auto" latinLnBrk="0" hangingPunct="1">
              <a:lnSpc>
                <a:spcPct val="90000"/>
              </a:lnSpc>
              <a:spcBef>
                <a:spcPct val="20000"/>
              </a:spcBef>
              <a:spcAft>
                <a:spcPts val="0"/>
              </a:spcAft>
              <a:buClr>
                <a:srgbClr val="404040"/>
              </a:buClr>
              <a:buSzPct val="90000"/>
              <a:buFont typeface="Arial" panose="020B0604020202020204" pitchFamily="34" charset="0"/>
              <a:buNone/>
              <a:tabLst/>
              <a:defRPr/>
            </a:pPr>
            <a:r>
              <a:rPr kumimoji="0" lang="en-US" sz="2800" b="1" i="0" u="none" strike="noStrike" kern="1200" cap="none" spc="0" normalizeH="0" baseline="0" noProof="0" dirty="0">
                <a:ln>
                  <a:noFill/>
                </a:ln>
                <a:gradFill>
                  <a:gsLst>
                    <a:gs pos="2655">
                      <a:srgbClr val="FFFFFF"/>
                    </a:gs>
                    <a:gs pos="26000">
                      <a:srgbClr val="FFFFFF"/>
                    </a:gs>
                  </a:gsLst>
                  <a:lin ang="5400000" scaled="0"/>
                </a:gradFill>
                <a:effectLst/>
                <a:uLnTx/>
                <a:uFillTx/>
                <a:latin typeface="+mn-lt"/>
                <a:ea typeface="+mn-ea"/>
                <a:cs typeface="+mn-cs"/>
                <a:hlinkClick r:id="rId11"/>
              </a:rPr>
              <a:t>www.gettyimages.com/creativeimages/royaltyfree</a:t>
            </a:r>
            <a:endParaRPr kumimoji="0" lang="en-US" sz="2800" b="1" i="0" u="none" strike="noStrike" kern="1200" cap="none" spc="0" normalizeH="0" baseline="0" noProof="0" dirty="0">
              <a:ln>
                <a:noFill/>
              </a:ln>
              <a:gradFill>
                <a:gsLst>
                  <a:gs pos="2655">
                    <a:srgbClr val="FFFFFF"/>
                  </a:gs>
                  <a:gs pos="26000">
                    <a:srgbClr val="FFFFFF"/>
                  </a:gs>
                </a:gsLst>
                <a:lin ang="5400000" scaled="0"/>
              </a:gradFill>
              <a:effectLst/>
              <a:uLnTx/>
              <a:uFillTx/>
              <a:latin typeface="+mn-lt"/>
              <a:ea typeface="+mn-ea"/>
              <a:cs typeface="+mn-cs"/>
            </a:endParaRPr>
          </a:p>
          <a:p>
            <a:pPr marL="0" marR="0" lvl="0" indent="0" algn="l" defTabSz="932742" rtl="0" eaLnBrk="1" fontAlgn="auto" latinLnBrk="0" hangingPunct="1">
              <a:lnSpc>
                <a:spcPct val="90000"/>
              </a:lnSpc>
              <a:spcBef>
                <a:spcPct val="20000"/>
              </a:spcBef>
              <a:spcAft>
                <a:spcPts val="0"/>
              </a:spcAft>
              <a:buClr>
                <a:srgbClr val="404040"/>
              </a:buClr>
              <a:buSzPct val="90000"/>
              <a:buFont typeface="Arial" panose="020B0604020202020204" pitchFamily="34" charset="0"/>
              <a:buNone/>
              <a:tabLst/>
              <a:defRPr/>
            </a:pPr>
            <a:r>
              <a:rPr kumimoji="0" lang="en-US" sz="2800" b="1" i="0" u="none" strike="noStrike" kern="1200" cap="none" spc="0" normalizeH="0" baseline="0" noProof="0" dirty="0">
                <a:ln>
                  <a:noFill/>
                </a:ln>
                <a:gradFill>
                  <a:gsLst>
                    <a:gs pos="2655">
                      <a:srgbClr val="FFFFFF"/>
                    </a:gs>
                    <a:gs pos="26000">
                      <a:srgbClr val="FFFFFF"/>
                    </a:gs>
                  </a:gsLst>
                  <a:lin ang="5400000" scaled="0"/>
                </a:gradFill>
                <a:effectLst/>
                <a:uLnTx/>
                <a:uFillTx/>
                <a:latin typeface="+mn-lt"/>
                <a:ea typeface="+mn-ea"/>
                <a:cs typeface="+mn-cs"/>
                <a:hlinkClick r:id="rId12"/>
              </a:rPr>
              <a:t>www.corbisimages.com/stock-photo/royalty-free</a:t>
            </a:r>
            <a:endParaRPr kumimoji="0" lang="en-US" sz="2800" b="1" i="0" u="none" strike="noStrike" kern="1200" cap="none" spc="0" normalizeH="0" baseline="0" noProof="0" dirty="0">
              <a:ln>
                <a:noFill/>
              </a:ln>
              <a:gradFill>
                <a:gsLst>
                  <a:gs pos="2655">
                    <a:srgbClr val="FFFFFF"/>
                  </a:gs>
                  <a:gs pos="26000">
                    <a:srgbClr val="FFFFFF"/>
                  </a:gs>
                </a:gsLst>
                <a:lin ang="5400000" scaled="0"/>
              </a:gradFill>
              <a:effectLst/>
              <a:uLnTx/>
              <a:uFillTx/>
              <a:latin typeface="+mn-lt"/>
              <a:ea typeface="+mn-ea"/>
              <a:cs typeface="+mn-cs"/>
            </a:endParaRPr>
          </a:p>
        </p:txBody>
      </p:sp>
      <p:sp>
        <p:nvSpPr>
          <p:cNvPr id="10" name="TextBox 9"/>
          <p:cNvSpPr txBox="1"/>
          <p:nvPr/>
        </p:nvSpPr>
        <p:spPr>
          <a:xfrm>
            <a:off x="6035894" y="4631131"/>
            <a:ext cx="6217853"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655">
                      <a:srgbClr val="FFFFFF"/>
                    </a:gs>
                    <a:gs pos="26000">
                      <a:srgbClr val="FFFFFF"/>
                    </a:gs>
                  </a:gsLst>
                  <a:lin ang="5400000" scaled="0"/>
                </a:gradFill>
                <a:effectLst/>
                <a:uLnTx/>
                <a:uFillTx/>
                <a:cs typeface="Segoe UI" panose="020B0502040204020203" pitchFamily="34" charset="0"/>
              </a:rPr>
              <a:t>There are agreements in place with these providers.</a:t>
            </a:r>
          </a:p>
        </p:txBody>
      </p:sp>
    </p:spTree>
    <p:extLst>
      <p:ext uri="{BB962C8B-B14F-4D97-AF65-F5344CB8AC3E}">
        <p14:creationId xmlns:p14="http://schemas.microsoft.com/office/powerpoint/2010/main" val="33123440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Preferred text layout (no bullets)</a:t>
            </a:r>
          </a:p>
        </p:txBody>
      </p:sp>
      <p:sp>
        <p:nvSpPr>
          <p:cNvPr id="6" name="Text Placeholder 5"/>
          <p:cNvSpPr>
            <a:spLocks noGrp="1"/>
          </p:cNvSpPr>
          <p:nvPr>
            <p:ph type="body" sz="quarter" idx="10"/>
          </p:nvPr>
        </p:nvSpPr>
        <p:spPr/>
        <p:txBody>
          <a:bodyPr/>
          <a:lstStyle/>
          <a:p>
            <a:r>
              <a:rPr lang="en-US" dirty="0"/>
              <a:t>Main topic 1: size 38pt</a:t>
            </a:r>
          </a:p>
          <a:p>
            <a:pPr lvl="1"/>
            <a:r>
              <a:rPr lang="en-US" dirty="0"/>
              <a:t>Size 20pt for the subtopics</a:t>
            </a:r>
          </a:p>
          <a:p>
            <a:pPr lvl="1"/>
            <a:r>
              <a:rPr lang="en-US" dirty="0"/>
              <a:t>Size 20pt for the subtopics</a:t>
            </a:r>
          </a:p>
          <a:p>
            <a:r>
              <a:rPr lang="en-US" dirty="0"/>
              <a:t>Main topic 2: size 38pt</a:t>
            </a:r>
          </a:p>
          <a:p>
            <a:pPr lvl="1"/>
            <a:r>
              <a:rPr lang="en-US" dirty="0"/>
              <a:t>Size 20pt for the subtopics</a:t>
            </a:r>
          </a:p>
          <a:p>
            <a:pPr lvl="1"/>
            <a:r>
              <a:rPr lang="en-US" dirty="0"/>
              <a:t>Size 20pt for the subtopics</a:t>
            </a:r>
          </a:p>
          <a:p>
            <a:r>
              <a:rPr lang="en-US" dirty="0"/>
              <a:t>Main topic 3: size 38pt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2113177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125663"/>
            <a:ext cx="11887200" cy="2092881"/>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10101">
                      <a:schemeClr val="tx1"/>
                    </a:gs>
                    <a:gs pos="54000">
                      <a:schemeClr val="tx1"/>
                    </a:gs>
                  </a:gsLst>
                  <a:lin ang="5400000" scaled="0"/>
                </a:gradFill>
              </a:rPr>
              <a:t>Subtitle</a:t>
            </a:r>
          </a:p>
        </p:txBody>
      </p:sp>
    </p:spTree>
    <p:extLst>
      <p:ext uri="{BB962C8B-B14F-4D97-AF65-F5344CB8AC3E}">
        <p14:creationId xmlns:p14="http://schemas.microsoft.com/office/powerpoint/2010/main" val="2576832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Customer evidence slide</a:t>
            </a:r>
          </a:p>
        </p:txBody>
      </p:sp>
      <p:sp>
        <p:nvSpPr>
          <p:cNvPr id="5" name="Picture Placeholder 4"/>
          <p:cNvSpPr>
            <a:spLocks noGrp="1"/>
          </p:cNvSpPr>
          <p:nvPr>
            <p:ph type="pic" sz="quarter" idx="10"/>
          </p:nvPr>
        </p:nvSpPr>
        <p:spPr/>
      </p:sp>
      <p:sp>
        <p:nvSpPr>
          <p:cNvPr id="6" name="Picture Placeholder 5"/>
          <p:cNvSpPr>
            <a:spLocks noGrp="1"/>
          </p:cNvSpPr>
          <p:nvPr>
            <p:ph type="pic" sz="quarter" idx="11"/>
          </p:nvPr>
        </p:nvSpPr>
        <p:spPr/>
      </p:sp>
      <p:sp>
        <p:nvSpPr>
          <p:cNvPr id="7" name="Text Placeholder 6"/>
          <p:cNvSpPr>
            <a:spLocks noGrp="1"/>
          </p:cNvSpPr>
          <p:nvPr>
            <p:ph type="body" sz="quarter" idx="12"/>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a:p>
            <a:r>
              <a:rPr lang="en-US" dirty="0" err="1"/>
              <a:t>Duis</a:t>
            </a:r>
            <a:r>
              <a:rPr lang="en-US" dirty="0"/>
              <a:t> </a:t>
            </a:r>
            <a:r>
              <a:rPr lang="en-US" dirty="0" err="1"/>
              <a:t>aute</a:t>
            </a:r>
            <a:r>
              <a:rPr lang="en-US" dirty="0"/>
              <a:t> </a:t>
            </a:r>
            <a:r>
              <a:rPr lang="en-US" dirty="0" err="1"/>
              <a:t>irure</a:t>
            </a:r>
            <a:r>
              <a:rPr lang="en-US" dirty="0"/>
              <a:t> dolor.</a:t>
            </a:r>
          </a:p>
        </p:txBody>
      </p:sp>
      <p:sp>
        <p:nvSpPr>
          <p:cNvPr id="8" name="Text Placeholder 7"/>
          <p:cNvSpPr>
            <a:spLocks noGrp="1"/>
          </p:cNvSpPr>
          <p:nvPr>
            <p:ph type="body" sz="quarter" idx="13"/>
          </p:nvPr>
        </p:nvSpPr>
        <p:spPr/>
        <p:txBody>
          <a:bodyPr/>
          <a:lstStyle/>
          <a:p>
            <a:r>
              <a:rPr lang="en-US"/>
              <a:t>“You miss 100% of the</a:t>
            </a:r>
          </a:p>
          <a:p>
            <a:r>
              <a:rPr lang="en-US"/>
              <a:t>shots you don’t take”</a:t>
            </a:r>
          </a:p>
          <a:p>
            <a:pPr algn="r"/>
            <a:r>
              <a:rPr lang="en-US" sz="2000">
                <a:latin typeface="+mn-lt"/>
              </a:rPr>
              <a:t>– Jane Doe</a:t>
            </a:r>
            <a:endParaRPr lang="en-US" sz="2000" dirty="0">
              <a:latin typeface="+mn-lt"/>
            </a:endParaRPr>
          </a:p>
        </p:txBody>
      </p:sp>
    </p:spTree>
    <p:extLst>
      <p:ext uri="{BB962C8B-B14F-4D97-AF65-F5344CB8AC3E}">
        <p14:creationId xmlns:p14="http://schemas.microsoft.com/office/powerpoint/2010/main" val="19438008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1640" y="3027362"/>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2431370" y="3557266"/>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62033" y="3696009"/>
            <a:ext cx="1206527" cy="1206042"/>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82301">
                      <a:srgbClr val="292929"/>
                    </a:gs>
                    <a:gs pos="62000">
                      <a:srgbClr val="292929"/>
                    </a:gs>
                  </a:gsLst>
                  <a:lin ang="5400000" scaled="0"/>
                </a:gradFill>
              </a:rPr>
              <a:t>Accent 3</a:t>
            </a:r>
          </a:p>
        </p:txBody>
      </p:sp>
      <p:sp>
        <p:nvSpPr>
          <p:cNvPr id="6" name="Rectangle 5"/>
          <p:cNvSpPr/>
          <p:nvPr/>
        </p:nvSpPr>
        <p:spPr bwMode="auto">
          <a:xfrm>
            <a:off x="3857057" y="3696009"/>
            <a:ext cx="1206527" cy="120604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2552081" y="3696009"/>
            <a:ext cx="1206527" cy="120604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8537402" y="3831351"/>
            <a:ext cx="935733" cy="935357"/>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82301">
                      <a:srgbClr val="292929"/>
                    </a:gs>
                    <a:gs pos="62000">
                      <a:srgbClr val="292929"/>
                    </a:gs>
                  </a:gsLst>
                  <a:lin ang="5400000" scaled="0"/>
                </a:gradFill>
              </a:rPr>
              <a:t>Accent 6</a:t>
            </a:r>
          </a:p>
        </p:txBody>
      </p:sp>
      <p:sp>
        <p:nvSpPr>
          <p:cNvPr id="9" name="Rectangle 8"/>
          <p:cNvSpPr/>
          <p:nvPr/>
        </p:nvSpPr>
        <p:spPr bwMode="auto">
          <a:xfrm>
            <a:off x="7505843" y="3831351"/>
            <a:ext cx="935733" cy="935357"/>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82301">
                      <a:srgbClr val="292929"/>
                    </a:gs>
                    <a:gs pos="62000">
                      <a:srgbClr val="292929"/>
                    </a:gs>
                  </a:gsLst>
                  <a:lin ang="5400000" scaled="0"/>
                </a:gradFill>
              </a:rPr>
              <a:t>Accent 5</a:t>
            </a:r>
          </a:p>
        </p:txBody>
      </p:sp>
      <p:sp>
        <p:nvSpPr>
          <p:cNvPr id="10" name="Rectangle 9"/>
          <p:cNvSpPr/>
          <p:nvPr/>
        </p:nvSpPr>
        <p:spPr bwMode="auto">
          <a:xfrm>
            <a:off x="6467011" y="3831351"/>
            <a:ext cx="935733" cy="935357"/>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82301">
                      <a:srgbClr val="292929"/>
                    </a:gs>
                    <a:gs pos="62000">
                      <a:srgbClr val="292929"/>
                    </a:gs>
                  </a:gsLst>
                  <a:lin ang="5400000" scaled="0"/>
                </a:gradFill>
              </a:rPr>
              <a:t>Accent 4</a:t>
            </a:r>
          </a:p>
        </p:txBody>
      </p:sp>
      <p:sp>
        <p:nvSpPr>
          <p:cNvPr id="14" name="TextBox 13"/>
          <p:cNvSpPr txBox="1"/>
          <p:nvPr/>
        </p:nvSpPr>
        <p:spPr>
          <a:xfrm>
            <a:off x="2558479" y="3040063"/>
            <a:ext cx="7060545" cy="313904"/>
          </a:xfrm>
          <a:prstGeom prst="rect">
            <a:avLst/>
          </a:prstGeom>
          <a:noFill/>
        </p:spPr>
        <p:txBody>
          <a:bodyPr wrap="square" lIns="0" tIns="0" rIns="0" bIns="0" rtlCol="0">
            <a:spAutoFit/>
          </a:bodyPr>
          <a:lstStyle/>
          <a:p>
            <a:pPr algn="ctr"/>
            <a:r>
              <a:rPr lang="en-US" sz="2000" dirty="0">
                <a:gradFill>
                  <a:gsLst>
                    <a:gs pos="4184">
                      <a:schemeClr val="tx1"/>
                    </a:gs>
                    <a:gs pos="22000">
                      <a:schemeClr val="tx1"/>
                    </a:gs>
                  </a:gsLst>
                  <a:lin ang="5400000" scaled="1"/>
                </a:gradFill>
              </a:rPr>
              <a:t>Accent colors 1-6 – (6 Theme Colors to the far right)</a:t>
            </a:r>
          </a:p>
        </p:txBody>
      </p:sp>
      <p:grpSp>
        <p:nvGrpSpPr>
          <p:cNvPr id="15" name="Group 14"/>
          <p:cNvGrpSpPr/>
          <p:nvPr/>
        </p:nvGrpSpPr>
        <p:grpSpPr>
          <a:xfrm>
            <a:off x="2552079" y="3122796"/>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4184">
                      <a:schemeClr val="tx1"/>
                    </a:gs>
                    <a:gs pos="22000">
                      <a:schemeClr val="tx1"/>
                    </a:gs>
                  </a:gsLst>
                  <a:lin ang="5400000" scaled="1"/>
                </a:gradFill>
                <a:latin typeface="Segoe UI Semilight" panose="020B0402040204020203" pitchFamily="34" charset="0"/>
                <a:cs typeface="Segoe UI Semilight" panose="020B0402040204020203" pitchFamily="34" charset="0"/>
              </a:rPr>
              <a:t>The PowerPoint palette for this template has been built for you and is shown below. Avoid using too many colors in your presentation. </a:t>
            </a:r>
          </a:p>
        </p:txBody>
      </p:sp>
      <p:sp>
        <p:nvSpPr>
          <p:cNvPr id="20" name="Text Placeholder 2"/>
          <p:cNvSpPr txBox="1">
            <a:spLocks/>
          </p:cNvSpPr>
          <p:nvPr/>
        </p:nvSpPr>
        <p:spPr>
          <a:xfrm>
            <a:off x="2552079" y="5146315"/>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4184">
                      <a:schemeClr val="tx1"/>
                    </a:gs>
                    <a:gs pos="22000">
                      <a:schemeClr val="tx1"/>
                    </a:gs>
                  </a:gsLst>
                  <a:lin ang="5400000" scaled="1"/>
                </a:gradFill>
                <a:latin typeface="Segoe UI"/>
              </a:rPr>
              <a:t>Use </a:t>
            </a:r>
            <a:r>
              <a:rPr lang="en-US" sz="1800" b="1" dirty="0">
                <a:gradFill>
                  <a:gsLst>
                    <a:gs pos="4184">
                      <a:schemeClr val="tx1"/>
                    </a:gs>
                    <a:gs pos="22000">
                      <a:schemeClr val="tx1"/>
                    </a:gs>
                  </a:gsLst>
                  <a:lin ang="5400000" scaled="1"/>
                </a:gradFill>
                <a:latin typeface="Segoe UI"/>
              </a:rPr>
              <a:t>Accent 1</a:t>
            </a:r>
            <a:r>
              <a:rPr lang="en-US" sz="1800" dirty="0">
                <a:gradFill>
                  <a:gsLst>
                    <a:gs pos="4184">
                      <a:schemeClr val="tx1"/>
                    </a:gs>
                    <a:gs pos="22000">
                      <a:schemeClr val="tx1"/>
                    </a:gs>
                  </a:gsLst>
                  <a:lin ang="5400000" scaled="1"/>
                </a:gradFill>
                <a:latin typeface="Segoe UI"/>
              </a:rPr>
              <a:t> as the main accent color. Use </a:t>
            </a:r>
            <a:r>
              <a:rPr lang="en-US" sz="1800" b="1" dirty="0">
                <a:gradFill>
                  <a:gsLst>
                    <a:gs pos="4184">
                      <a:schemeClr val="tx1"/>
                    </a:gs>
                    <a:gs pos="22000">
                      <a:schemeClr val="tx1"/>
                    </a:gs>
                  </a:gsLst>
                  <a:lin ang="5400000" scaled="1"/>
                </a:gradFill>
                <a:latin typeface="Segoe UI"/>
              </a:rPr>
              <a:t>Accent 2</a:t>
            </a:r>
            <a:r>
              <a:rPr lang="en-US" sz="1800" dirty="0">
                <a:gradFill>
                  <a:gsLst>
                    <a:gs pos="4184">
                      <a:schemeClr val="tx1"/>
                    </a:gs>
                    <a:gs pos="22000">
                      <a:schemeClr val="tx1"/>
                    </a:gs>
                  </a:gsLst>
                  <a:lin ang="5400000" scaled="1"/>
                </a:gradFill>
                <a:latin typeface="Segoe UI"/>
              </a:rPr>
              <a:t> and </a:t>
            </a:r>
            <a:r>
              <a:rPr lang="en-US" sz="1800" b="1" dirty="0">
                <a:gradFill>
                  <a:gsLst>
                    <a:gs pos="4184">
                      <a:schemeClr val="tx1"/>
                    </a:gs>
                    <a:gs pos="22000">
                      <a:schemeClr val="tx1"/>
                    </a:gs>
                  </a:gsLst>
                  <a:lin ang="5400000" scaled="1"/>
                </a:gradFill>
                <a:latin typeface="Segoe UI"/>
              </a:rPr>
              <a:t>Accent 3</a:t>
            </a:r>
            <a:r>
              <a:rPr lang="en-US" sz="1800" dirty="0">
                <a:gradFill>
                  <a:gsLst>
                    <a:gs pos="4184">
                      <a:schemeClr val="tx1"/>
                    </a:gs>
                    <a:gs pos="22000">
                      <a:schemeClr val="tx1"/>
                    </a:gs>
                  </a:gsLst>
                  <a:lin ang="5400000" scaled="1"/>
                </a:gradFill>
                <a:latin typeface="Segoe UI"/>
              </a:rPr>
              <a:t> when additional colors are needed. </a:t>
            </a:r>
          </a:p>
        </p:txBody>
      </p:sp>
      <p:sp>
        <p:nvSpPr>
          <p:cNvPr id="29" name="Rectangle 28"/>
          <p:cNvSpPr/>
          <p:nvPr/>
        </p:nvSpPr>
        <p:spPr bwMode="auto">
          <a:xfrm>
            <a:off x="1119769" y="3265932"/>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
          <p:cNvSpPr txBox="1">
            <a:spLocks/>
          </p:cNvSpPr>
          <p:nvPr/>
        </p:nvSpPr>
        <p:spPr>
          <a:xfrm>
            <a:off x="6624382" y="5045189"/>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4184">
                      <a:schemeClr val="tx1"/>
                    </a:gs>
                    <a:gs pos="22000">
                      <a:schemeClr val="tx1"/>
                    </a:gs>
                  </a:gsLst>
                  <a:lin ang="5400000" scaled="1"/>
                </a:gradFill>
                <a:latin typeface="Segoe UI"/>
              </a:rPr>
              <a:t>Use </a:t>
            </a:r>
            <a:r>
              <a:rPr lang="en-US" sz="1600" b="1" dirty="0">
                <a:gradFill>
                  <a:gsLst>
                    <a:gs pos="4184">
                      <a:schemeClr val="tx1"/>
                    </a:gs>
                    <a:gs pos="22000">
                      <a:schemeClr val="tx1"/>
                    </a:gs>
                  </a:gsLst>
                  <a:lin ang="5400000" scaled="1"/>
                </a:gradFill>
                <a:latin typeface="Segoe UI"/>
              </a:rPr>
              <a:t>Accents 4-6 </a:t>
            </a:r>
            <a:r>
              <a:rPr lang="en-US" sz="1600" dirty="0">
                <a:gradFill>
                  <a:gsLst>
                    <a:gs pos="4184">
                      <a:schemeClr val="tx1"/>
                    </a:gs>
                    <a:gs pos="22000">
                      <a:schemeClr val="tx1"/>
                    </a:gs>
                  </a:gsLst>
                  <a:lin ang="5400000" scaled="1"/>
                </a:gradFill>
                <a:latin typeface="Segoe UI"/>
              </a:rPr>
              <a:t>sparingly – only when more colors are necessary. </a:t>
            </a:r>
          </a:p>
        </p:txBody>
      </p:sp>
    </p:spTree>
    <p:extLst>
      <p:ext uri="{BB962C8B-B14F-4D97-AF65-F5344CB8AC3E}">
        <p14:creationId xmlns:p14="http://schemas.microsoft.com/office/powerpoint/2010/main" val="1642871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2367084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7162807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1779799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623331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Amortizing Costs</a:t>
            </a:r>
          </a:p>
        </p:txBody>
      </p:sp>
    </p:spTree>
    <p:extLst>
      <p:ext uri="{BB962C8B-B14F-4D97-AF65-F5344CB8AC3E}">
        <p14:creationId xmlns:p14="http://schemas.microsoft.com/office/powerpoint/2010/main" val="317091628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18800773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832071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1132637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4" name="Text Placeholder 5"/>
          <p:cNvSpPr txBox="1">
            <a:spLocks/>
          </p:cNvSpPr>
          <p:nvPr/>
        </p:nvSpPr>
        <p:spPr>
          <a:xfrm>
            <a:off x="5380037" y="4640262"/>
            <a:ext cx="6858000" cy="2179058"/>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0"/>
              </a:spcBef>
            </a:pPr>
            <a:r>
              <a:rPr lang="en-US" sz="2400" dirty="0">
                <a:gradFill>
                  <a:gsLst>
                    <a:gs pos="24779">
                      <a:srgbClr val="292929"/>
                    </a:gs>
                    <a:gs pos="52000">
                      <a:srgbClr val="292929"/>
                    </a:gs>
                  </a:gsLst>
                  <a:lin ang="5400000" scaled="1"/>
                </a:gradFill>
                <a:latin typeface="+mn-lt"/>
              </a:rPr>
              <a:t>From your PC or Tablet visit MyIgnite at </a:t>
            </a:r>
            <a:r>
              <a:rPr lang="en-US" sz="2400" dirty="0">
                <a:gradFill>
                  <a:gsLst>
                    <a:gs pos="24779">
                      <a:srgbClr val="292929"/>
                    </a:gs>
                    <a:gs pos="52000">
                      <a:srgbClr val="292929"/>
                    </a:gs>
                  </a:gsLst>
                  <a:lin ang="5400000" scaled="1"/>
                </a:gradFill>
                <a:latin typeface="+mn-lt"/>
                <a:hlinkClick r:id="rId3"/>
              </a:rPr>
              <a:t>http://myignite.microsoft.com</a:t>
            </a:r>
            <a:endParaRPr lang="en-US" sz="2400" dirty="0">
              <a:gradFill>
                <a:gsLst>
                  <a:gs pos="24779">
                    <a:srgbClr val="292929"/>
                  </a:gs>
                  <a:gs pos="52000">
                    <a:srgbClr val="292929"/>
                  </a:gs>
                </a:gsLst>
                <a:lin ang="5400000" scaled="1"/>
              </a:gradFill>
              <a:latin typeface="+mn-lt"/>
            </a:endParaRPr>
          </a:p>
          <a:p>
            <a:pPr defTabSz="932742">
              <a:spcBef>
                <a:spcPct val="0"/>
              </a:spcBef>
            </a:pPr>
            <a:endParaRPr lang="en-US" sz="2400" dirty="0">
              <a:gradFill>
                <a:gsLst>
                  <a:gs pos="24779">
                    <a:srgbClr val="292929"/>
                  </a:gs>
                  <a:gs pos="52000">
                    <a:srgbClr val="292929"/>
                  </a:gs>
                </a:gsLst>
                <a:lin ang="5400000" scaled="1"/>
              </a:gradFill>
              <a:latin typeface="+mn-lt"/>
            </a:endParaRPr>
          </a:p>
          <a:p>
            <a:pPr defTabSz="932742">
              <a:spcBef>
                <a:spcPct val="0"/>
              </a:spcBef>
            </a:pPr>
            <a:r>
              <a:rPr lang="en-US" sz="2400" dirty="0">
                <a:gradFill>
                  <a:gsLst>
                    <a:gs pos="24779">
                      <a:srgbClr val="292929"/>
                    </a:gs>
                    <a:gs pos="52000">
                      <a:srgbClr val="292929"/>
                    </a:gs>
                  </a:gsLst>
                  <a:lin ang="5400000" scaled="1"/>
                </a:gradFill>
                <a:latin typeface="+mn-lt"/>
              </a:rPr>
              <a:t>From your phone download and use the Ignite Mobile App by scanning  the QR code above or visiting </a:t>
            </a:r>
            <a:r>
              <a:rPr lang="en-US" sz="2400" dirty="0">
                <a:gradFill>
                  <a:gsLst>
                    <a:gs pos="24779">
                      <a:srgbClr val="292929"/>
                    </a:gs>
                    <a:gs pos="52000">
                      <a:srgbClr val="292929"/>
                    </a:gs>
                  </a:gsLst>
                  <a:lin ang="5400000" scaled="1"/>
                </a:gradFill>
                <a:latin typeface="+mn-lt"/>
                <a:hlinkClick r:id="rId4"/>
              </a:rPr>
              <a:t>https://aka.ms/ignite.mobileapp</a:t>
            </a:r>
            <a:r>
              <a:rPr lang="en-US" sz="2400" dirty="0">
                <a:gradFill>
                  <a:gsLst>
                    <a:gs pos="24779">
                      <a:srgbClr val="292929"/>
                    </a:gs>
                    <a:gs pos="52000">
                      <a:srgbClr val="292929"/>
                    </a:gs>
                  </a:gsLst>
                  <a:lin ang="5400000" scaled="1"/>
                </a:gradFill>
                <a:latin typeface="+mn-lt"/>
              </a:rPr>
              <a:t> </a:t>
            </a:r>
          </a:p>
        </p:txBody>
      </p:sp>
      <p:sp>
        <p:nvSpPr>
          <p:cNvPr id="11" name="Title 1"/>
          <p:cNvSpPr txBox="1">
            <a:spLocks/>
          </p:cNvSpPr>
          <p:nvPr/>
        </p:nvSpPr>
        <p:spPr>
          <a:xfrm>
            <a:off x="5380037" y="295274"/>
            <a:ext cx="6784166" cy="915989"/>
          </a:xfrm>
          <a:prstGeom prst="rect">
            <a:avLst/>
          </a:prstGeom>
        </p:spPr>
        <p:txBody>
          <a:bodyPr lIns="182880" tIns="146304" rIns="182880" bIns="146304"/>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dirty="0">
                <a:gradFill>
                  <a:gsLst>
                    <a:gs pos="24779">
                      <a:srgbClr val="292929"/>
                    </a:gs>
                    <a:gs pos="52000">
                      <a:srgbClr val="292929"/>
                    </a:gs>
                  </a:gsLst>
                  <a:lin ang="5400000" scaled="1"/>
                </a:gradFill>
              </a:rPr>
              <a:t>Please evaluate this session</a:t>
            </a:r>
          </a:p>
          <a:p>
            <a:pPr>
              <a:lnSpc>
                <a:spcPct val="80000"/>
              </a:lnSpc>
            </a:pPr>
            <a:r>
              <a:rPr lang="en-US" sz="3200" dirty="0">
                <a:gradFill>
                  <a:gsLst>
                    <a:gs pos="24779">
                      <a:srgbClr val="292929"/>
                    </a:gs>
                    <a:gs pos="52000">
                      <a:srgbClr val="292929"/>
                    </a:gs>
                  </a:gsLst>
                  <a:lin ang="5400000" scaled="1"/>
                </a:gradFill>
              </a:rPr>
              <a:t>Your feedback is important to us!</a:t>
            </a:r>
            <a:endParaRPr sz="3600" dirty="0">
              <a:gradFill>
                <a:gsLst>
                  <a:gs pos="24779">
                    <a:srgbClr val="292929"/>
                  </a:gs>
                  <a:gs pos="52000">
                    <a:srgbClr val="292929"/>
                  </a:gs>
                </a:gsLst>
                <a:lin ang="5400000" scaled="1"/>
              </a:gradFill>
            </a:endParaRPr>
          </a:p>
        </p:txBody>
      </p:sp>
      <p:pic>
        <p:nvPicPr>
          <p:cNvPr id="14" name="Picture 13"/>
          <p:cNvPicPr>
            <a:picLocks noChangeAspect="1"/>
          </p:cNvPicPr>
          <p:nvPr/>
        </p:nvPicPr>
        <p:blipFill rotWithShape="1">
          <a:blip r:embed="rId5"/>
          <a:srcRect l="17119" r="5881"/>
          <a:stretch/>
        </p:blipFill>
        <p:spPr>
          <a:xfrm>
            <a:off x="0" y="-1"/>
            <a:ext cx="4925696" cy="6995160"/>
          </a:xfrm>
          <a:prstGeom prst="rect">
            <a:avLst/>
          </a:prstGeom>
        </p:spPr>
      </p:pic>
      <p:pic>
        <p:nvPicPr>
          <p:cNvPr id="2" name="Picture 1"/>
          <p:cNvPicPr>
            <a:picLocks noChangeAspect="1"/>
          </p:cNvPicPr>
          <p:nvPr/>
        </p:nvPicPr>
        <p:blipFill>
          <a:blip r:embed="rId6"/>
          <a:stretch>
            <a:fillRect/>
          </a:stretch>
        </p:blipFill>
        <p:spPr>
          <a:xfrm>
            <a:off x="7118985" y="1478816"/>
            <a:ext cx="3124200" cy="3124200"/>
          </a:xfrm>
          <a:prstGeom prst="rect">
            <a:avLst/>
          </a:prstGeom>
        </p:spPr>
      </p:pic>
    </p:spTree>
    <p:extLst>
      <p:ext uri="{BB962C8B-B14F-4D97-AF65-F5344CB8AC3E}">
        <p14:creationId xmlns:p14="http://schemas.microsoft.com/office/powerpoint/2010/main" val="2986787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665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CIRCA 1990</a:t>
            </a:r>
          </a:p>
        </p:txBody>
      </p:sp>
      <p:pic>
        <p:nvPicPr>
          <p:cNvPr id="4" name="Shape 101" descr="server.png"/>
          <p:cNvPicPr preferRelativeResize="0"/>
          <p:nvPr/>
        </p:nvPicPr>
        <p:blipFill rotWithShape="1">
          <a:blip r:embed="rId2">
            <a:alphaModFix/>
          </a:blip>
          <a:srcRect/>
          <a:stretch/>
        </p:blipFill>
        <p:spPr>
          <a:xfrm>
            <a:off x="745589" y="5249862"/>
            <a:ext cx="2180700" cy="2180700"/>
          </a:xfrm>
          <a:prstGeom prst="rect">
            <a:avLst/>
          </a:prstGeom>
          <a:noFill/>
          <a:ln>
            <a:noFill/>
          </a:ln>
        </p:spPr>
      </p:pic>
      <p:pic>
        <p:nvPicPr>
          <p:cNvPr id="60" name="Shape 101" descr="server.png"/>
          <p:cNvPicPr preferRelativeResize="0"/>
          <p:nvPr/>
        </p:nvPicPr>
        <p:blipFill rotWithShape="1">
          <a:blip r:embed="rId2">
            <a:alphaModFix/>
          </a:blip>
          <a:srcRect/>
          <a:stretch/>
        </p:blipFill>
        <p:spPr>
          <a:xfrm>
            <a:off x="745589" y="4813825"/>
            <a:ext cx="2180700" cy="2180700"/>
          </a:xfrm>
          <a:prstGeom prst="rect">
            <a:avLst/>
          </a:prstGeom>
          <a:noFill/>
          <a:ln>
            <a:noFill/>
          </a:ln>
        </p:spPr>
      </p:pic>
      <p:pic>
        <p:nvPicPr>
          <p:cNvPr id="61" name="Shape 101" descr="server.png"/>
          <p:cNvPicPr preferRelativeResize="0"/>
          <p:nvPr/>
        </p:nvPicPr>
        <p:blipFill rotWithShape="1">
          <a:blip r:embed="rId2">
            <a:alphaModFix/>
          </a:blip>
          <a:srcRect/>
          <a:stretch/>
        </p:blipFill>
        <p:spPr>
          <a:xfrm>
            <a:off x="745589" y="4377788"/>
            <a:ext cx="2180700" cy="2180700"/>
          </a:xfrm>
          <a:prstGeom prst="rect">
            <a:avLst/>
          </a:prstGeom>
          <a:noFill/>
          <a:ln>
            <a:noFill/>
          </a:ln>
        </p:spPr>
      </p:pic>
      <p:pic>
        <p:nvPicPr>
          <p:cNvPr id="62" name="Shape 101" descr="server.png"/>
          <p:cNvPicPr preferRelativeResize="0"/>
          <p:nvPr/>
        </p:nvPicPr>
        <p:blipFill rotWithShape="1">
          <a:blip r:embed="rId2">
            <a:alphaModFix/>
          </a:blip>
          <a:srcRect/>
          <a:stretch/>
        </p:blipFill>
        <p:spPr>
          <a:xfrm>
            <a:off x="745589" y="3941751"/>
            <a:ext cx="2180700" cy="2180700"/>
          </a:xfrm>
          <a:prstGeom prst="rect">
            <a:avLst/>
          </a:prstGeom>
          <a:noFill/>
          <a:ln>
            <a:noFill/>
          </a:ln>
        </p:spPr>
      </p:pic>
      <p:pic>
        <p:nvPicPr>
          <p:cNvPr id="63" name="Shape 101" descr="server.png"/>
          <p:cNvPicPr preferRelativeResize="0"/>
          <p:nvPr/>
        </p:nvPicPr>
        <p:blipFill rotWithShape="1">
          <a:blip r:embed="rId2">
            <a:alphaModFix/>
          </a:blip>
          <a:srcRect/>
          <a:stretch/>
        </p:blipFill>
        <p:spPr>
          <a:xfrm>
            <a:off x="745589" y="3505714"/>
            <a:ext cx="2180700" cy="2180700"/>
          </a:xfrm>
          <a:prstGeom prst="rect">
            <a:avLst/>
          </a:prstGeom>
          <a:noFill/>
          <a:ln>
            <a:noFill/>
          </a:ln>
        </p:spPr>
      </p:pic>
      <p:pic>
        <p:nvPicPr>
          <p:cNvPr id="64" name="Shape 101" descr="server.png"/>
          <p:cNvPicPr preferRelativeResize="0"/>
          <p:nvPr/>
        </p:nvPicPr>
        <p:blipFill rotWithShape="1">
          <a:blip r:embed="rId2">
            <a:alphaModFix/>
          </a:blip>
          <a:srcRect/>
          <a:stretch/>
        </p:blipFill>
        <p:spPr>
          <a:xfrm>
            <a:off x="745589" y="3069677"/>
            <a:ext cx="2180700" cy="2180700"/>
          </a:xfrm>
          <a:prstGeom prst="rect">
            <a:avLst/>
          </a:prstGeom>
          <a:noFill/>
          <a:ln>
            <a:noFill/>
          </a:ln>
        </p:spPr>
      </p:pic>
      <p:pic>
        <p:nvPicPr>
          <p:cNvPr id="65" name="Shape 101" descr="server.png"/>
          <p:cNvPicPr preferRelativeResize="0"/>
          <p:nvPr/>
        </p:nvPicPr>
        <p:blipFill rotWithShape="1">
          <a:blip r:embed="rId2">
            <a:alphaModFix/>
          </a:blip>
          <a:srcRect/>
          <a:stretch/>
        </p:blipFill>
        <p:spPr>
          <a:xfrm>
            <a:off x="745589" y="2633640"/>
            <a:ext cx="2180700" cy="2180700"/>
          </a:xfrm>
          <a:prstGeom prst="rect">
            <a:avLst/>
          </a:prstGeom>
          <a:noFill/>
          <a:ln>
            <a:noFill/>
          </a:ln>
        </p:spPr>
      </p:pic>
      <p:pic>
        <p:nvPicPr>
          <p:cNvPr id="66" name="Shape 101" descr="server.png"/>
          <p:cNvPicPr preferRelativeResize="0"/>
          <p:nvPr/>
        </p:nvPicPr>
        <p:blipFill rotWithShape="1">
          <a:blip r:embed="rId2">
            <a:alphaModFix/>
          </a:blip>
          <a:srcRect/>
          <a:stretch/>
        </p:blipFill>
        <p:spPr>
          <a:xfrm>
            <a:off x="745589" y="2197603"/>
            <a:ext cx="2180700" cy="2180700"/>
          </a:xfrm>
          <a:prstGeom prst="rect">
            <a:avLst/>
          </a:prstGeom>
          <a:noFill/>
          <a:ln>
            <a:noFill/>
          </a:ln>
        </p:spPr>
      </p:pic>
      <p:pic>
        <p:nvPicPr>
          <p:cNvPr id="67" name="Shape 101" descr="server.png"/>
          <p:cNvPicPr preferRelativeResize="0"/>
          <p:nvPr/>
        </p:nvPicPr>
        <p:blipFill rotWithShape="1">
          <a:blip r:embed="rId2">
            <a:alphaModFix/>
          </a:blip>
          <a:srcRect/>
          <a:stretch/>
        </p:blipFill>
        <p:spPr>
          <a:xfrm>
            <a:off x="745589" y="1761566"/>
            <a:ext cx="2180700" cy="2180700"/>
          </a:xfrm>
          <a:prstGeom prst="rect">
            <a:avLst/>
          </a:prstGeom>
          <a:noFill/>
          <a:ln>
            <a:noFill/>
          </a:ln>
        </p:spPr>
      </p:pic>
      <p:pic>
        <p:nvPicPr>
          <p:cNvPr id="68" name="Shape 101" descr="server.png"/>
          <p:cNvPicPr preferRelativeResize="0"/>
          <p:nvPr/>
        </p:nvPicPr>
        <p:blipFill rotWithShape="1">
          <a:blip r:embed="rId2">
            <a:alphaModFix/>
          </a:blip>
          <a:srcRect/>
          <a:stretch/>
        </p:blipFill>
        <p:spPr>
          <a:xfrm>
            <a:off x="745589" y="1325529"/>
            <a:ext cx="2180700" cy="2180700"/>
          </a:xfrm>
          <a:prstGeom prst="rect">
            <a:avLst/>
          </a:prstGeom>
          <a:noFill/>
          <a:ln>
            <a:noFill/>
          </a:ln>
        </p:spPr>
      </p:pic>
      <p:pic>
        <p:nvPicPr>
          <p:cNvPr id="69" name="Shape 101" descr="server.png"/>
          <p:cNvPicPr preferRelativeResize="0"/>
          <p:nvPr/>
        </p:nvPicPr>
        <p:blipFill rotWithShape="1">
          <a:blip r:embed="rId2">
            <a:alphaModFix/>
          </a:blip>
          <a:srcRect/>
          <a:stretch/>
        </p:blipFill>
        <p:spPr>
          <a:xfrm>
            <a:off x="745589" y="889492"/>
            <a:ext cx="2180700" cy="2180700"/>
          </a:xfrm>
          <a:prstGeom prst="rect">
            <a:avLst/>
          </a:prstGeom>
          <a:noFill/>
          <a:ln>
            <a:noFill/>
          </a:ln>
        </p:spPr>
      </p:pic>
      <p:pic>
        <p:nvPicPr>
          <p:cNvPr id="72" name="Shape 101" descr="server.png"/>
          <p:cNvPicPr preferRelativeResize="0"/>
          <p:nvPr/>
        </p:nvPicPr>
        <p:blipFill rotWithShape="1">
          <a:blip r:embed="rId2">
            <a:alphaModFix/>
          </a:blip>
          <a:srcRect/>
          <a:stretch/>
        </p:blipFill>
        <p:spPr>
          <a:xfrm>
            <a:off x="2926289" y="5249862"/>
            <a:ext cx="2180700" cy="2180700"/>
          </a:xfrm>
          <a:prstGeom prst="rect">
            <a:avLst/>
          </a:prstGeom>
          <a:noFill/>
          <a:ln>
            <a:noFill/>
          </a:ln>
        </p:spPr>
      </p:pic>
      <p:pic>
        <p:nvPicPr>
          <p:cNvPr id="73" name="Shape 101" descr="server.png"/>
          <p:cNvPicPr preferRelativeResize="0"/>
          <p:nvPr/>
        </p:nvPicPr>
        <p:blipFill rotWithShape="1">
          <a:blip r:embed="rId2">
            <a:alphaModFix/>
          </a:blip>
          <a:srcRect/>
          <a:stretch/>
        </p:blipFill>
        <p:spPr>
          <a:xfrm>
            <a:off x="2926289" y="4813825"/>
            <a:ext cx="2180700" cy="2180700"/>
          </a:xfrm>
          <a:prstGeom prst="rect">
            <a:avLst/>
          </a:prstGeom>
          <a:noFill/>
          <a:ln>
            <a:noFill/>
          </a:ln>
        </p:spPr>
      </p:pic>
      <p:pic>
        <p:nvPicPr>
          <p:cNvPr id="74" name="Shape 101" descr="server.png"/>
          <p:cNvPicPr preferRelativeResize="0"/>
          <p:nvPr/>
        </p:nvPicPr>
        <p:blipFill rotWithShape="1">
          <a:blip r:embed="rId2">
            <a:alphaModFix/>
          </a:blip>
          <a:srcRect/>
          <a:stretch/>
        </p:blipFill>
        <p:spPr>
          <a:xfrm>
            <a:off x="2926289" y="4377788"/>
            <a:ext cx="2180700" cy="2180700"/>
          </a:xfrm>
          <a:prstGeom prst="rect">
            <a:avLst/>
          </a:prstGeom>
          <a:noFill/>
          <a:ln>
            <a:noFill/>
          </a:ln>
        </p:spPr>
      </p:pic>
      <p:pic>
        <p:nvPicPr>
          <p:cNvPr id="75" name="Shape 101" descr="server.png"/>
          <p:cNvPicPr preferRelativeResize="0"/>
          <p:nvPr/>
        </p:nvPicPr>
        <p:blipFill rotWithShape="1">
          <a:blip r:embed="rId2">
            <a:alphaModFix/>
          </a:blip>
          <a:srcRect/>
          <a:stretch/>
        </p:blipFill>
        <p:spPr>
          <a:xfrm>
            <a:off x="2926289" y="3941751"/>
            <a:ext cx="2180700" cy="2180700"/>
          </a:xfrm>
          <a:prstGeom prst="rect">
            <a:avLst/>
          </a:prstGeom>
          <a:noFill/>
          <a:ln>
            <a:noFill/>
          </a:ln>
        </p:spPr>
      </p:pic>
      <p:pic>
        <p:nvPicPr>
          <p:cNvPr id="76" name="Shape 101" descr="server.png"/>
          <p:cNvPicPr preferRelativeResize="0"/>
          <p:nvPr/>
        </p:nvPicPr>
        <p:blipFill rotWithShape="1">
          <a:blip r:embed="rId2">
            <a:alphaModFix/>
          </a:blip>
          <a:srcRect/>
          <a:stretch/>
        </p:blipFill>
        <p:spPr>
          <a:xfrm>
            <a:off x="2926289" y="3505714"/>
            <a:ext cx="2180700" cy="2180700"/>
          </a:xfrm>
          <a:prstGeom prst="rect">
            <a:avLst/>
          </a:prstGeom>
          <a:noFill/>
          <a:ln>
            <a:noFill/>
          </a:ln>
        </p:spPr>
      </p:pic>
      <p:pic>
        <p:nvPicPr>
          <p:cNvPr id="77" name="Shape 101" descr="server.png"/>
          <p:cNvPicPr preferRelativeResize="0"/>
          <p:nvPr/>
        </p:nvPicPr>
        <p:blipFill rotWithShape="1">
          <a:blip r:embed="rId2">
            <a:alphaModFix/>
          </a:blip>
          <a:srcRect/>
          <a:stretch/>
        </p:blipFill>
        <p:spPr>
          <a:xfrm>
            <a:off x="2926289" y="3069677"/>
            <a:ext cx="2180700" cy="2180700"/>
          </a:xfrm>
          <a:prstGeom prst="rect">
            <a:avLst/>
          </a:prstGeom>
          <a:noFill/>
          <a:ln>
            <a:noFill/>
          </a:ln>
        </p:spPr>
      </p:pic>
      <p:pic>
        <p:nvPicPr>
          <p:cNvPr id="78" name="Shape 101" descr="server.png"/>
          <p:cNvPicPr preferRelativeResize="0"/>
          <p:nvPr/>
        </p:nvPicPr>
        <p:blipFill rotWithShape="1">
          <a:blip r:embed="rId2">
            <a:alphaModFix/>
          </a:blip>
          <a:srcRect/>
          <a:stretch/>
        </p:blipFill>
        <p:spPr>
          <a:xfrm>
            <a:off x="2926289" y="2633640"/>
            <a:ext cx="2180700" cy="2180700"/>
          </a:xfrm>
          <a:prstGeom prst="rect">
            <a:avLst/>
          </a:prstGeom>
          <a:noFill/>
          <a:ln>
            <a:noFill/>
          </a:ln>
        </p:spPr>
      </p:pic>
      <p:pic>
        <p:nvPicPr>
          <p:cNvPr id="79" name="Shape 101" descr="server.png"/>
          <p:cNvPicPr preferRelativeResize="0"/>
          <p:nvPr/>
        </p:nvPicPr>
        <p:blipFill rotWithShape="1">
          <a:blip r:embed="rId2">
            <a:alphaModFix/>
          </a:blip>
          <a:srcRect/>
          <a:stretch/>
        </p:blipFill>
        <p:spPr>
          <a:xfrm>
            <a:off x="2926289" y="2197603"/>
            <a:ext cx="2180700" cy="2180700"/>
          </a:xfrm>
          <a:prstGeom prst="rect">
            <a:avLst/>
          </a:prstGeom>
          <a:noFill/>
          <a:ln>
            <a:noFill/>
          </a:ln>
        </p:spPr>
      </p:pic>
      <p:pic>
        <p:nvPicPr>
          <p:cNvPr id="80" name="Shape 101" descr="server.png"/>
          <p:cNvPicPr preferRelativeResize="0"/>
          <p:nvPr/>
        </p:nvPicPr>
        <p:blipFill rotWithShape="1">
          <a:blip r:embed="rId2">
            <a:alphaModFix/>
          </a:blip>
          <a:srcRect/>
          <a:stretch/>
        </p:blipFill>
        <p:spPr>
          <a:xfrm>
            <a:off x="2926289" y="1761566"/>
            <a:ext cx="2180700" cy="2180700"/>
          </a:xfrm>
          <a:prstGeom prst="rect">
            <a:avLst/>
          </a:prstGeom>
          <a:noFill/>
          <a:ln>
            <a:noFill/>
          </a:ln>
        </p:spPr>
      </p:pic>
      <p:pic>
        <p:nvPicPr>
          <p:cNvPr id="81" name="Shape 101" descr="server.png"/>
          <p:cNvPicPr preferRelativeResize="0"/>
          <p:nvPr/>
        </p:nvPicPr>
        <p:blipFill rotWithShape="1">
          <a:blip r:embed="rId2">
            <a:alphaModFix/>
          </a:blip>
          <a:srcRect/>
          <a:stretch/>
        </p:blipFill>
        <p:spPr>
          <a:xfrm>
            <a:off x="2926289" y="1325529"/>
            <a:ext cx="2180700" cy="2180700"/>
          </a:xfrm>
          <a:prstGeom prst="rect">
            <a:avLst/>
          </a:prstGeom>
          <a:noFill/>
          <a:ln>
            <a:noFill/>
          </a:ln>
        </p:spPr>
      </p:pic>
      <p:pic>
        <p:nvPicPr>
          <p:cNvPr id="82" name="Shape 101" descr="server.png"/>
          <p:cNvPicPr preferRelativeResize="0"/>
          <p:nvPr/>
        </p:nvPicPr>
        <p:blipFill rotWithShape="1">
          <a:blip r:embed="rId2">
            <a:alphaModFix/>
          </a:blip>
          <a:srcRect/>
          <a:stretch/>
        </p:blipFill>
        <p:spPr>
          <a:xfrm>
            <a:off x="2926289" y="889492"/>
            <a:ext cx="2180700" cy="2180700"/>
          </a:xfrm>
          <a:prstGeom prst="rect">
            <a:avLst/>
          </a:prstGeom>
          <a:noFill/>
          <a:ln>
            <a:noFill/>
          </a:ln>
        </p:spPr>
      </p:pic>
      <p:pic>
        <p:nvPicPr>
          <p:cNvPr id="84" name="Shape 101" descr="server.png"/>
          <p:cNvPicPr preferRelativeResize="0"/>
          <p:nvPr/>
        </p:nvPicPr>
        <p:blipFill rotWithShape="1">
          <a:blip r:embed="rId2">
            <a:alphaModFix/>
          </a:blip>
          <a:srcRect/>
          <a:stretch/>
        </p:blipFill>
        <p:spPr>
          <a:xfrm>
            <a:off x="5106989" y="5249862"/>
            <a:ext cx="2180700" cy="2180700"/>
          </a:xfrm>
          <a:prstGeom prst="rect">
            <a:avLst/>
          </a:prstGeom>
          <a:noFill/>
          <a:ln>
            <a:noFill/>
          </a:ln>
        </p:spPr>
      </p:pic>
      <p:pic>
        <p:nvPicPr>
          <p:cNvPr id="85" name="Shape 101" descr="server.png"/>
          <p:cNvPicPr preferRelativeResize="0"/>
          <p:nvPr/>
        </p:nvPicPr>
        <p:blipFill rotWithShape="1">
          <a:blip r:embed="rId2">
            <a:alphaModFix/>
          </a:blip>
          <a:srcRect/>
          <a:stretch/>
        </p:blipFill>
        <p:spPr>
          <a:xfrm>
            <a:off x="5106989" y="4813825"/>
            <a:ext cx="2180700" cy="2180700"/>
          </a:xfrm>
          <a:prstGeom prst="rect">
            <a:avLst/>
          </a:prstGeom>
          <a:noFill/>
          <a:ln>
            <a:noFill/>
          </a:ln>
        </p:spPr>
      </p:pic>
      <p:pic>
        <p:nvPicPr>
          <p:cNvPr id="86" name="Shape 101" descr="server.png"/>
          <p:cNvPicPr preferRelativeResize="0"/>
          <p:nvPr/>
        </p:nvPicPr>
        <p:blipFill rotWithShape="1">
          <a:blip r:embed="rId2">
            <a:alphaModFix/>
          </a:blip>
          <a:srcRect/>
          <a:stretch/>
        </p:blipFill>
        <p:spPr>
          <a:xfrm>
            <a:off x="5106989" y="4377788"/>
            <a:ext cx="2180700" cy="2180700"/>
          </a:xfrm>
          <a:prstGeom prst="rect">
            <a:avLst/>
          </a:prstGeom>
          <a:noFill/>
          <a:ln>
            <a:noFill/>
          </a:ln>
        </p:spPr>
      </p:pic>
      <p:pic>
        <p:nvPicPr>
          <p:cNvPr id="87" name="Shape 101" descr="server.png"/>
          <p:cNvPicPr preferRelativeResize="0"/>
          <p:nvPr/>
        </p:nvPicPr>
        <p:blipFill rotWithShape="1">
          <a:blip r:embed="rId2">
            <a:alphaModFix/>
          </a:blip>
          <a:srcRect/>
          <a:stretch/>
        </p:blipFill>
        <p:spPr>
          <a:xfrm>
            <a:off x="5106989" y="3941751"/>
            <a:ext cx="2180700" cy="2180700"/>
          </a:xfrm>
          <a:prstGeom prst="rect">
            <a:avLst/>
          </a:prstGeom>
          <a:noFill/>
          <a:ln>
            <a:noFill/>
          </a:ln>
        </p:spPr>
      </p:pic>
      <p:pic>
        <p:nvPicPr>
          <p:cNvPr id="88" name="Shape 101" descr="server.png"/>
          <p:cNvPicPr preferRelativeResize="0"/>
          <p:nvPr/>
        </p:nvPicPr>
        <p:blipFill rotWithShape="1">
          <a:blip r:embed="rId2">
            <a:alphaModFix/>
          </a:blip>
          <a:srcRect/>
          <a:stretch/>
        </p:blipFill>
        <p:spPr>
          <a:xfrm>
            <a:off x="5106989" y="3505714"/>
            <a:ext cx="2180700" cy="2180700"/>
          </a:xfrm>
          <a:prstGeom prst="rect">
            <a:avLst/>
          </a:prstGeom>
          <a:noFill/>
          <a:ln>
            <a:noFill/>
          </a:ln>
        </p:spPr>
      </p:pic>
      <p:pic>
        <p:nvPicPr>
          <p:cNvPr id="89" name="Shape 101" descr="server.png"/>
          <p:cNvPicPr preferRelativeResize="0"/>
          <p:nvPr/>
        </p:nvPicPr>
        <p:blipFill rotWithShape="1">
          <a:blip r:embed="rId2">
            <a:alphaModFix/>
          </a:blip>
          <a:srcRect/>
          <a:stretch/>
        </p:blipFill>
        <p:spPr>
          <a:xfrm>
            <a:off x="5106989" y="3069677"/>
            <a:ext cx="2180700" cy="2180700"/>
          </a:xfrm>
          <a:prstGeom prst="rect">
            <a:avLst/>
          </a:prstGeom>
          <a:noFill/>
          <a:ln>
            <a:noFill/>
          </a:ln>
        </p:spPr>
      </p:pic>
      <p:pic>
        <p:nvPicPr>
          <p:cNvPr id="90" name="Shape 101" descr="server.png"/>
          <p:cNvPicPr preferRelativeResize="0"/>
          <p:nvPr/>
        </p:nvPicPr>
        <p:blipFill rotWithShape="1">
          <a:blip r:embed="rId2">
            <a:alphaModFix/>
          </a:blip>
          <a:srcRect/>
          <a:stretch/>
        </p:blipFill>
        <p:spPr>
          <a:xfrm>
            <a:off x="5106989" y="2633640"/>
            <a:ext cx="2180700" cy="2180700"/>
          </a:xfrm>
          <a:prstGeom prst="rect">
            <a:avLst/>
          </a:prstGeom>
          <a:noFill/>
          <a:ln>
            <a:noFill/>
          </a:ln>
        </p:spPr>
      </p:pic>
      <p:pic>
        <p:nvPicPr>
          <p:cNvPr id="91" name="Shape 101" descr="server.png"/>
          <p:cNvPicPr preferRelativeResize="0"/>
          <p:nvPr/>
        </p:nvPicPr>
        <p:blipFill rotWithShape="1">
          <a:blip r:embed="rId2">
            <a:alphaModFix/>
          </a:blip>
          <a:srcRect/>
          <a:stretch/>
        </p:blipFill>
        <p:spPr>
          <a:xfrm>
            <a:off x="5106989" y="2197603"/>
            <a:ext cx="2180700" cy="2180700"/>
          </a:xfrm>
          <a:prstGeom prst="rect">
            <a:avLst/>
          </a:prstGeom>
          <a:noFill/>
          <a:ln>
            <a:noFill/>
          </a:ln>
        </p:spPr>
      </p:pic>
      <p:pic>
        <p:nvPicPr>
          <p:cNvPr id="92" name="Shape 101" descr="server.png"/>
          <p:cNvPicPr preferRelativeResize="0"/>
          <p:nvPr/>
        </p:nvPicPr>
        <p:blipFill rotWithShape="1">
          <a:blip r:embed="rId2">
            <a:alphaModFix/>
          </a:blip>
          <a:srcRect/>
          <a:stretch/>
        </p:blipFill>
        <p:spPr>
          <a:xfrm>
            <a:off x="5106989" y="1761566"/>
            <a:ext cx="2180700" cy="2180700"/>
          </a:xfrm>
          <a:prstGeom prst="rect">
            <a:avLst/>
          </a:prstGeom>
          <a:noFill/>
          <a:ln>
            <a:noFill/>
          </a:ln>
        </p:spPr>
      </p:pic>
      <p:pic>
        <p:nvPicPr>
          <p:cNvPr id="93" name="Shape 101" descr="server.png"/>
          <p:cNvPicPr preferRelativeResize="0"/>
          <p:nvPr/>
        </p:nvPicPr>
        <p:blipFill rotWithShape="1">
          <a:blip r:embed="rId2">
            <a:alphaModFix/>
          </a:blip>
          <a:srcRect/>
          <a:stretch/>
        </p:blipFill>
        <p:spPr>
          <a:xfrm>
            <a:off x="5106989" y="1325529"/>
            <a:ext cx="2180700" cy="2180700"/>
          </a:xfrm>
          <a:prstGeom prst="rect">
            <a:avLst/>
          </a:prstGeom>
          <a:noFill/>
          <a:ln>
            <a:noFill/>
          </a:ln>
        </p:spPr>
      </p:pic>
      <p:pic>
        <p:nvPicPr>
          <p:cNvPr id="94" name="Shape 101" descr="server.png"/>
          <p:cNvPicPr preferRelativeResize="0"/>
          <p:nvPr/>
        </p:nvPicPr>
        <p:blipFill rotWithShape="1">
          <a:blip r:embed="rId2">
            <a:alphaModFix/>
          </a:blip>
          <a:srcRect/>
          <a:stretch/>
        </p:blipFill>
        <p:spPr>
          <a:xfrm>
            <a:off x="5106989" y="889492"/>
            <a:ext cx="2180700" cy="2180700"/>
          </a:xfrm>
          <a:prstGeom prst="rect">
            <a:avLst/>
          </a:prstGeom>
          <a:noFill/>
          <a:ln>
            <a:noFill/>
          </a:ln>
        </p:spPr>
      </p:pic>
      <p:pic>
        <p:nvPicPr>
          <p:cNvPr id="96" name="Shape 101" descr="server.png"/>
          <p:cNvPicPr preferRelativeResize="0"/>
          <p:nvPr/>
        </p:nvPicPr>
        <p:blipFill rotWithShape="1">
          <a:blip r:embed="rId2">
            <a:alphaModFix/>
          </a:blip>
          <a:srcRect/>
          <a:stretch/>
        </p:blipFill>
        <p:spPr>
          <a:xfrm>
            <a:off x="7287689" y="5249862"/>
            <a:ext cx="2180700" cy="2180700"/>
          </a:xfrm>
          <a:prstGeom prst="rect">
            <a:avLst/>
          </a:prstGeom>
          <a:noFill/>
          <a:ln>
            <a:noFill/>
          </a:ln>
        </p:spPr>
      </p:pic>
      <p:pic>
        <p:nvPicPr>
          <p:cNvPr id="97" name="Shape 101" descr="server.png"/>
          <p:cNvPicPr preferRelativeResize="0"/>
          <p:nvPr/>
        </p:nvPicPr>
        <p:blipFill rotWithShape="1">
          <a:blip r:embed="rId2">
            <a:alphaModFix/>
          </a:blip>
          <a:srcRect/>
          <a:stretch/>
        </p:blipFill>
        <p:spPr>
          <a:xfrm>
            <a:off x="7287689" y="4813825"/>
            <a:ext cx="2180700" cy="2180700"/>
          </a:xfrm>
          <a:prstGeom prst="rect">
            <a:avLst/>
          </a:prstGeom>
          <a:noFill/>
          <a:ln>
            <a:noFill/>
          </a:ln>
        </p:spPr>
      </p:pic>
      <p:pic>
        <p:nvPicPr>
          <p:cNvPr id="98" name="Shape 101" descr="server.png"/>
          <p:cNvPicPr preferRelativeResize="0"/>
          <p:nvPr/>
        </p:nvPicPr>
        <p:blipFill rotWithShape="1">
          <a:blip r:embed="rId2">
            <a:alphaModFix/>
          </a:blip>
          <a:srcRect/>
          <a:stretch/>
        </p:blipFill>
        <p:spPr>
          <a:xfrm>
            <a:off x="7287689" y="4377788"/>
            <a:ext cx="2180700" cy="2180700"/>
          </a:xfrm>
          <a:prstGeom prst="rect">
            <a:avLst/>
          </a:prstGeom>
          <a:noFill/>
          <a:ln>
            <a:noFill/>
          </a:ln>
        </p:spPr>
      </p:pic>
      <p:pic>
        <p:nvPicPr>
          <p:cNvPr id="99" name="Shape 101" descr="server.png"/>
          <p:cNvPicPr preferRelativeResize="0"/>
          <p:nvPr/>
        </p:nvPicPr>
        <p:blipFill rotWithShape="1">
          <a:blip r:embed="rId2">
            <a:alphaModFix/>
          </a:blip>
          <a:srcRect/>
          <a:stretch/>
        </p:blipFill>
        <p:spPr>
          <a:xfrm>
            <a:off x="7287689" y="3941751"/>
            <a:ext cx="2180700" cy="2180700"/>
          </a:xfrm>
          <a:prstGeom prst="rect">
            <a:avLst/>
          </a:prstGeom>
          <a:noFill/>
          <a:ln>
            <a:noFill/>
          </a:ln>
        </p:spPr>
      </p:pic>
      <p:pic>
        <p:nvPicPr>
          <p:cNvPr id="100" name="Shape 101" descr="server.png"/>
          <p:cNvPicPr preferRelativeResize="0"/>
          <p:nvPr/>
        </p:nvPicPr>
        <p:blipFill rotWithShape="1">
          <a:blip r:embed="rId2">
            <a:alphaModFix/>
          </a:blip>
          <a:srcRect/>
          <a:stretch/>
        </p:blipFill>
        <p:spPr>
          <a:xfrm>
            <a:off x="7287689" y="3505714"/>
            <a:ext cx="2180700" cy="2180700"/>
          </a:xfrm>
          <a:prstGeom prst="rect">
            <a:avLst/>
          </a:prstGeom>
          <a:noFill/>
          <a:ln>
            <a:noFill/>
          </a:ln>
        </p:spPr>
      </p:pic>
      <p:pic>
        <p:nvPicPr>
          <p:cNvPr id="101" name="Shape 101" descr="server.png"/>
          <p:cNvPicPr preferRelativeResize="0"/>
          <p:nvPr/>
        </p:nvPicPr>
        <p:blipFill rotWithShape="1">
          <a:blip r:embed="rId2">
            <a:alphaModFix/>
          </a:blip>
          <a:srcRect/>
          <a:stretch/>
        </p:blipFill>
        <p:spPr>
          <a:xfrm>
            <a:off x="7287689" y="3069677"/>
            <a:ext cx="2180700" cy="2180700"/>
          </a:xfrm>
          <a:prstGeom prst="rect">
            <a:avLst/>
          </a:prstGeom>
          <a:noFill/>
          <a:ln>
            <a:noFill/>
          </a:ln>
        </p:spPr>
      </p:pic>
      <p:pic>
        <p:nvPicPr>
          <p:cNvPr id="102" name="Shape 101" descr="server.png"/>
          <p:cNvPicPr preferRelativeResize="0"/>
          <p:nvPr/>
        </p:nvPicPr>
        <p:blipFill rotWithShape="1">
          <a:blip r:embed="rId2">
            <a:alphaModFix/>
          </a:blip>
          <a:srcRect/>
          <a:stretch/>
        </p:blipFill>
        <p:spPr>
          <a:xfrm>
            <a:off x="7287689" y="2633640"/>
            <a:ext cx="2180700" cy="2180700"/>
          </a:xfrm>
          <a:prstGeom prst="rect">
            <a:avLst/>
          </a:prstGeom>
          <a:noFill/>
          <a:ln>
            <a:noFill/>
          </a:ln>
        </p:spPr>
      </p:pic>
      <p:pic>
        <p:nvPicPr>
          <p:cNvPr id="103" name="Shape 101" descr="server.png"/>
          <p:cNvPicPr preferRelativeResize="0"/>
          <p:nvPr/>
        </p:nvPicPr>
        <p:blipFill rotWithShape="1">
          <a:blip r:embed="rId2">
            <a:alphaModFix/>
          </a:blip>
          <a:srcRect/>
          <a:stretch/>
        </p:blipFill>
        <p:spPr>
          <a:xfrm>
            <a:off x="7287689" y="2197603"/>
            <a:ext cx="2180700" cy="2180700"/>
          </a:xfrm>
          <a:prstGeom prst="rect">
            <a:avLst/>
          </a:prstGeom>
          <a:noFill/>
          <a:ln>
            <a:noFill/>
          </a:ln>
        </p:spPr>
      </p:pic>
      <p:pic>
        <p:nvPicPr>
          <p:cNvPr id="104" name="Shape 101" descr="server.png"/>
          <p:cNvPicPr preferRelativeResize="0"/>
          <p:nvPr/>
        </p:nvPicPr>
        <p:blipFill rotWithShape="1">
          <a:blip r:embed="rId2">
            <a:alphaModFix/>
          </a:blip>
          <a:srcRect/>
          <a:stretch/>
        </p:blipFill>
        <p:spPr>
          <a:xfrm>
            <a:off x="7287689" y="1761566"/>
            <a:ext cx="2180700" cy="2180700"/>
          </a:xfrm>
          <a:prstGeom prst="rect">
            <a:avLst/>
          </a:prstGeom>
          <a:noFill/>
          <a:ln>
            <a:noFill/>
          </a:ln>
        </p:spPr>
      </p:pic>
      <p:pic>
        <p:nvPicPr>
          <p:cNvPr id="105" name="Shape 101" descr="server.png"/>
          <p:cNvPicPr preferRelativeResize="0"/>
          <p:nvPr/>
        </p:nvPicPr>
        <p:blipFill rotWithShape="1">
          <a:blip r:embed="rId2">
            <a:alphaModFix/>
          </a:blip>
          <a:srcRect/>
          <a:stretch/>
        </p:blipFill>
        <p:spPr>
          <a:xfrm>
            <a:off x="7287689" y="1325529"/>
            <a:ext cx="2180700" cy="2180700"/>
          </a:xfrm>
          <a:prstGeom prst="rect">
            <a:avLst/>
          </a:prstGeom>
          <a:noFill/>
          <a:ln>
            <a:noFill/>
          </a:ln>
        </p:spPr>
      </p:pic>
      <p:pic>
        <p:nvPicPr>
          <p:cNvPr id="106" name="Shape 101" descr="server.png"/>
          <p:cNvPicPr preferRelativeResize="0"/>
          <p:nvPr/>
        </p:nvPicPr>
        <p:blipFill rotWithShape="1">
          <a:blip r:embed="rId2">
            <a:alphaModFix/>
          </a:blip>
          <a:srcRect/>
          <a:stretch/>
        </p:blipFill>
        <p:spPr>
          <a:xfrm>
            <a:off x="7287689" y="889492"/>
            <a:ext cx="2180700" cy="2180700"/>
          </a:xfrm>
          <a:prstGeom prst="rect">
            <a:avLst/>
          </a:prstGeom>
          <a:noFill/>
          <a:ln>
            <a:noFill/>
          </a:ln>
        </p:spPr>
      </p:pic>
      <p:pic>
        <p:nvPicPr>
          <p:cNvPr id="119" name="Shape 101" descr="server.png"/>
          <p:cNvPicPr preferRelativeResize="0"/>
          <p:nvPr/>
        </p:nvPicPr>
        <p:blipFill rotWithShape="1">
          <a:blip r:embed="rId2">
            <a:alphaModFix/>
          </a:blip>
          <a:srcRect/>
          <a:stretch/>
        </p:blipFill>
        <p:spPr>
          <a:xfrm>
            <a:off x="9468389" y="5254624"/>
            <a:ext cx="2180700" cy="2180700"/>
          </a:xfrm>
          <a:prstGeom prst="rect">
            <a:avLst/>
          </a:prstGeom>
          <a:noFill/>
          <a:ln>
            <a:noFill/>
          </a:ln>
        </p:spPr>
      </p:pic>
      <p:pic>
        <p:nvPicPr>
          <p:cNvPr id="120" name="Shape 101" descr="server.png"/>
          <p:cNvPicPr preferRelativeResize="0"/>
          <p:nvPr/>
        </p:nvPicPr>
        <p:blipFill rotWithShape="1">
          <a:blip r:embed="rId2">
            <a:alphaModFix/>
          </a:blip>
          <a:srcRect/>
          <a:stretch/>
        </p:blipFill>
        <p:spPr>
          <a:xfrm>
            <a:off x="9468389" y="4818587"/>
            <a:ext cx="2180700" cy="2180700"/>
          </a:xfrm>
          <a:prstGeom prst="rect">
            <a:avLst/>
          </a:prstGeom>
          <a:noFill/>
          <a:ln>
            <a:noFill/>
          </a:ln>
        </p:spPr>
      </p:pic>
      <p:pic>
        <p:nvPicPr>
          <p:cNvPr id="121" name="Shape 101" descr="server.png"/>
          <p:cNvPicPr preferRelativeResize="0"/>
          <p:nvPr/>
        </p:nvPicPr>
        <p:blipFill rotWithShape="1">
          <a:blip r:embed="rId2">
            <a:alphaModFix/>
          </a:blip>
          <a:srcRect/>
          <a:stretch/>
        </p:blipFill>
        <p:spPr>
          <a:xfrm>
            <a:off x="9468389" y="4382550"/>
            <a:ext cx="2180700" cy="2180700"/>
          </a:xfrm>
          <a:prstGeom prst="rect">
            <a:avLst/>
          </a:prstGeom>
          <a:noFill/>
          <a:ln>
            <a:noFill/>
          </a:ln>
        </p:spPr>
      </p:pic>
      <p:pic>
        <p:nvPicPr>
          <p:cNvPr id="122" name="Shape 101" descr="server.png"/>
          <p:cNvPicPr preferRelativeResize="0"/>
          <p:nvPr/>
        </p:nvPicPr>
        <p:blipFill rotWithShape="1">
          <a:blip r:embed="rId2">
            <a:alphaModFix/>
          </a:blip>
          <a:srcRect/>
          <a:stretch/>
        </p:blipFill>
        <p:spPr>
          <a:xfrm>
            <a:off x="9468389" y="3946513"/>
            <a:ext cx="2180700" cy="2180700"/>
          </a:xfrm>
          <a:prstGeom prst="rect">
            <a:avLst/>
          </a:prstGeom>
          <a:noFill/>
          <a:ln>
            <a:noFill/>
          </a:ln>
        </p:spPr>
      </p:pic>
      <p:pic>
        <p:nvPicPr>
          <p:cNvPr id="123" name="Shape 101" descr="server.png"/>
          <p:cNvPicPr preferRelativeResize="0"/>
          <p:nvPr/>
        </p:nvPicPr>
        <p:blipFill rotWithShape="1">
          <a:blip r:embed="rId2">
            <a:alphaModFix/>
          </a:blip>
          <a:srcRect/>
          <a:stretch/>
        </p:blipFill>
        <p:spPr>
          <a:xfrm>
            <a:off x="9468389" y="3510476"/>
            <a:ext cx="2180700" cy="2180700"/>
          </a:xfrm>
          <a:prstGeom prst="rect">
            <a:avLst/>
          </a:prstGeom>
          <a:noFill/>
          <a:ln>
            <a:noFill/>
          </a:ln>
        </p:spPr>
      </p:pic>
      <p:pic>
        <p:nvPicPr>
          <p:cNvPr id="124" name="Shape 101" descr="server.png"/>
          <p:cNvPicPr preferRelativeResize="0"/>
          <p:nvPr/>
        </p:nvPicPr>
        <p:blipFill rotWithShape="1">
          <a:blip r:embed="rId2">
            <a:alphaModFix/>
          </a:blip>
          <a:srcRect/>
          <a:stretch/>
        </p:blipFill>
        <p:spPr>
          <a:xfrm>
            <a:off x="9468389" y="3074439"/>
            <a:ext cx="2180700" cy="2180700"/>
          </a:xfrm>
          <a:prstGeom prst="rect">
            <a:avLst/>
          </a:prstGeom>
          <a:noFill/>
          <a:ln>
            <a:noFill/>
          </a:ln>
        </p:spPr>
      </p:pic>
      <p:pic>
        <p:nvPicPr>
          <p:cNvPr id="125" name="Shape 101" descr="server.png"/>
          <p:cNvPicPr preferRelativeResize="0"/>
          <p:nvPr/>
        </p:nvPicPr>
        <p:blipFill rotWithShape="1">
          <a:blip r:embed="rId2">
            <a:alphaModFix/>
          </a:blip>
          <a:srcRect/>
          <a:stretch/>
        </p:blipFill>
        <p:spPr>
          <a:xfrm>
            <a:off x="9468389" y="2638402"/>
            <a:ext cx="2180700" cy="2180700"/>
          </a:xfrm>
          <a:prstGeom prst="rect">
            <a:avLst/>
          </a:prstGeom>
          <a:noFill/>
          <a:ln>
            <a:noFill/>
          </a:ln>
        </p:spPr>
      </p:pic>
      <p:pic>
        <p:nvPicPr>
          <p:cNvPr id="126" name="Shape 101" descr="server.png"/>
          <p:cNvPicPr preferRelativeResize="0"/>
          <p:nvPr/>
        </p:nvPicPr>
        <p:blipFill rotWithShape="1">
          <a:blip r:embed="rId2">
            <a:alphaModFix/>
          </a:blip>
          <a:srcRect/>
          <a:stretch/>
        </p:blipFill>
        <p:spPr>
          <a:xfrm>
            <a:off x="9468389" y="2202365"/>
            <a:ext cx="2180700" cy="2180700"/>
          </a:xfrm>
          <a:prstGeom prst="rect">
            <a:avLst/>
          </a:prstGeom>
          <a:noFill/>
          <a:ln>
            <a:noFill/>
          </a:ln>
        </p:spPr>
      </p:pic>
      <p:pic>
        <p:nvPicPr>
          <p:cNvPr id="127" name="Shape 101" descr="server.png"/>
          <p:cNvPicPr preferRelativeResize="0"/>
          <p:nvPr/>
        </p:nvPicPr>
        <p:blipFill rotWithShape="1">
          <a:blip r:embed="rId2">
            <a:alphaModFix/>
          </a:blip>
          <a:srcRect/>
          <a:stretch/>
        </p:blipFill>
        <p:spPr>
          <a:xfrm>
            <a:off x="9468389" y="1766328"/>
            <a:ext cx="2180700" cy="2180700"/>
          </a:xfrm>
          <a:prstGeom prst="rect">
            <a:avLst/>
          </a:prstGeom>
          <a:noFill/>
          <a:ln>
            <a:noFill/>
          </a:ln>
        </p:spPr>
      </p:pic>
      <p:pic>
        <p:nvPicPr>
          <p:cNvPr id="128" name="Shape 101" descr="server.png"/>
          <p:cNvPicPr preferRelativeResize="0"/>
          <p:nvPr/>
        </p:nvPicPr>
        <p:blipFill rotWithShape="1">
          <a:blip r:embed="rId2">
            <a:alphaModFix/>
          </a:blip>
          <a:srcRect/>
          <a:stretch/>
        </p:blipFill>
        <p:spPr>
          <a:xfrm>
            <a:off x="9468389" y="1330291"/>
            <a:ext cx="2180700" cy="2180700"/>
          </a:xfrm>
          <a:prstGeom prst="rect">
            <a:avLst/>
          </a:prstGeom>
          <a:noFill/>
          <a:ln>
            <a:noFill/>
          </a:ln>
        </p:spPr>
      </p:pic>
      <p:pic>
        <p:nvPicPr>
          <p:cNvPr id="129" name="Shape 101" descr="server.png"/>
          <p:cNvPicPr preferRelativeResize="0"/>
          <p:nvPr/>
        </p:nvPicPr>
        <p:blipFill rotWithShape="1">
          <a:blip r:embed="rId2">
            <a:alphaModFix/>
          </a:blip>
          <a:srcRect/>
          <a:stretch/>
        </p:blipFill>
        <p:spPr>
          <a:xfrm>
            <a:off x="9468389" y="894254"/>
            <a:ext cx="2180700" cy="2180700"/>
          </a:xfrm>
          <a:prstGeom prst="rect">
            <a:avLst/>
          </a:prstGeom>
          <a:noFill/>
          <a:ln>
            <a:noFill/>
          </a:ln>
        </p:spPr>
      </p:pic>
      <p:sp>
        <p:nvSpPr>
          <p:cNvPr id="131" name="TextBox 130"/>
          <p:cNvSpPr txBox="1"/>
          <p:nvPr/>
        </p:nvSpPr>
        <p:spPr>
          <a:xfrm>
            <a:off x="23320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32" name="TextBox 131"/>
          <p:cNvSpPr txBox="1"/>
          <p:nvPr/>
        </p:nvSpPr>
        <p:spPr>
          <a:xfrm>
            <a:off x="2327537"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33" name="TextBox 132"/>
          <p:cNvSpPr txBox="1"/>
          <p:nvPr/>
        </p:nvSpPr>
        <p:spPr>
          <a:xfrm>
            <a:off x="2323037"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34" name="TextBox 133"/>
          <p:cNvSpPr txBox="1"/>
          <p:nvPr/>
        </p:nvSpPr>
        <p:spPr>
          <a:xfrm>
            <a:off x="2318537"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35" name="TextBox 134"/>
          <p:cNvSpPr txBox="1"/>
          <p:nvPr/>
        </p:nvSpPr>
        <p:spPr>
          <a:xfrm>
            <a:off x="2314037"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36" name="TextBox 135"/>
          <p:cNvSpPr txBox="1"/>
          <p:nvPr/>
        </p:nvSpPr>
        <p:spPr>
          <a:xfrm>
            <a:off x="2309537"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37" name="TextBox 136"/>
          <p:cNvSpPr txBox="1"/>
          <p:nvPr/>
        </p:nvSpPr>
        <p:spPr>
          <a:xfrm>
            <a:off x="2305037"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38" name="TextBox 137"/>
          <p:cNvSpPr txBox="1"/>
          <p:nvPr/>
        </p:nvSpPr>
        <p:spPr>
          <a:xfrm>
            <a:off x="2300537"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39" name="TextBox 138"/>
          <p:cNvSpPr txBox="1"/>
          <p:nvPr/>
        </p:nvSpPr>
        <p:spPr>
          <a:xfrm>
            <a:off x="2296037"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0" name="TextBox 139"/>
          <p:cNvSpPr txBox="1"/>
          <p:nvPr/>
        </p:nvSpPr>
        <p:spPr>
          <a:xfrm>
            <a:off x="2291537"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1" name="TextBox 140"/>
          <p:cNvSpPr txBox="1"/>
          <p:nvPr/>
        </p:nvSpPr>
        <p:spPr>
          <a:xfrm>
            <a:off x="2287037"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3" name="TextBox 142"/>
          <p:cNvSpPr txBox="1"/>
          <p:nvPr/>
        </p:nvSpPr>
        <p:spPr>
          <a:xfrm>
            <a:off x="45307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4" name="TextBox 143"/>
          <p:cNvSpPr txBox="1"/>
          <p:nvPr/>
        </p:nvSpPr>
        <p:spPr>
          <a:xfrm>
            <a:off x="4526237"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5" name="TextBox 144"/>
          <p:cNvSpPr txBox="1"/>
          <p:nvPr/>
        </p:nvSpPr>
        <p:spPr>
          <a:xfrm>
            <a:off x="4521737"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6" name="TextBox 145"/>
          <p:cNvSpPr txBox="1"/>
          <p:nvPr/>
        </p:nvSpPr>
        <p:spPr>
          <a:xfrm>
            <a:off x="4517237"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7" name="TextBox 146"/>
          <p:cNvSpPr txBox="1"/>
          <p:nvPr/>
        </p:nvSpPr>
        <p:spPr>
          <a:xfrm>
            <a:off x="4512737"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8" name="TextBox 147"/>
          <p:cNvSpPr txBox="1"/>
          <p:nvPr/>
        </p:nvSpPr>
        <p:spPr>
          <a:xfrm>
            <a:off x="4508237"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9" name="TextBox 148"/>
          <p:cNvSpPr txBox="1"/>
          <p:nvPr/>
        </p:nvSpPr>
        <p:spPr>
          <a:xfrm>
            <a:off x="4503737"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0" name="TextBox 149"/>
          <p:cNvSpPr txBox="1"/>
          <p:nvPr/>
        </p:nvSpPr>
        <p:spPr>
          <a:xfrm>
            <a:off x="4499237"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1" name="TextBox 150"/>
          <p:cNvSpPr txBox="1"/>
          <p:nvPr/>
        </p:nvSpPr>
        <p:spPr>
          <a:xfrm>
            <a:off x="4494737"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2" name="TextBox 151"/>
          <p:cNvSpPr txBox="1"/>
          <p:nvPr/>
        </p:nvSpPr>
        <p:spPr>
          <a:xfrm>
            <a:off x="4490237"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3" name="TextBox 152"/>
          <p:cNvSpPr txBox="1"/>
          <p:nvPr/>
        </p:nvSpPr>
        <p:spPr>
          <a:xfrm>
            <a:off x="4485737"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5" name="TextBox 154"/>
          <p:cNvSpPr txBox="1"/>
          <p:nvPr/>
        </p:nvSpPr>
        <p:spPr>
          <a:xfrm>
            <a:off x="67294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6" name="TextBox 155"/>
          <p:cNvSpPr txBox="1"/>
          <p:nvPr/>
        </p:nvSpPr>
        <p:spPr>
          <a:xfrm>
            <a:off x="6724937"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7" name="TextBox 156"/>
          <p:cNvSpPr txBox="1"/>
          <p:nvPr/>
        </p:nvSpPr>
        <p:spPr>
          <a:xfrm>
            <a:off x="6720437"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8" name="TextBox 157"/>
          <p:cNvSpPr txBox="1"/>
          <p:nvPr/>
        </p:nvSpPr>
        <p:spPr>
          <a:xfrm>
            <a:off x="6715937"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9" name="TextBox 158"/>
          <p:cNvSpPr txBox="1"/>
          <p:nvPr/>
        </p:nvSpPr>
        <p:spPr>
          <a:xfrm>
            <a:off x="6711437"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0" name="TextBox 159"/>
          <p:cNvSpPr txBox="1"/>
          <p:nvPr/>
        </p:nvSpPr>
        <p:spPr>
          <a:xfrm>
            <a:off x="6706937"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1" name="TextBox 160"/>
          <p:cNvSpPr txBox="1"/>
          <p:nvPr/>
        </p:nvSpPr>
        <p:spPr>
          <a:xfrm>
            <a:off x="6702437"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2" name="TextBox 161"/>
          <p:cNvSpPr txBox="1"/>
          <p:nvPr/>
        </p:nvSpPr>
        <p:spPr>
          <a:xfrm>
            <a:off x="6697937"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3" name="TextBox 162"/>
          <p:cNvSpPr txBox="1"/>
          <p:nvPr/>
        </p:nvSpPr>
        <p:spPr>
          <a:xfrm>
            <a:off x="6693437"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4" name="TextBox 163"/>
          <p:cNvSpPr txBox="1"/>
          <p:nvPr/>
        </p:nvSpPr>
        <p:spPr>
          <a:xfrm>
            <a:off x="6688937"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5" name="TextBox 164"/>
          <p:cNvSpPr txBox="1"/>
          <p:nvPr/>
        </p:nvSpPr>
        <p:spPr>
          <a:xfrm>
            <a:off x="6684437"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7" name="TextBox 166"/>
          <p:cNvSpPr txBox="1"/>
          <p:nvPr/>
        </p:nvSpPr>
        <p:spPr>
          <a:xfrm>
            <a:off x="89281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8" name="TextBox 167"/>
          <p:cNvSpPr txBox="1"/>
          <p:nvPr/>
        </p:nvSpPr>
        <p:spPr>
          <a:xfrm>
            <a:off x="8923637"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9" name="TextBox 168"/>
          <p:cNvSpPr txBox="1"/>
          <p:nvPr/>
        </p:nvSpPr>
        <p:spPr>
          <a:xfrm>
            <a:off x="8919137"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0" name="TextBox 169"/>
          <p:cNvSpPr txBox="1"/>
          <p:nvPr/>
        </p:nvSpPr>
        <p:spPr>
          <a:xfrm>
            <a:off x="8914637"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1" name="TextBox 170"/>
          <p:cNvSpPr txBox="1"/>
          <p:nvPr/>
        </p:nvSpPr>
        <p:spPr>
          <a:xfrm>
            <a:off x="8910137"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2" name="TextBox 171"/>
          <p:cNvSpPr txBox="1"/>
          <p:nvPr/>
        </p:nvSpPr>
        <p:spPr>
          <a:xfrm>
            <a:off x="8905637"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3" name="TextBox 172"/>
          <p:cNvSpPr txBox="1"/>
          <p:nvPr/>
        </p:nvSpPr>
        <p:spPr>
          <a:xfrm>
            <a:off x="8901137"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4" name="TextBox 173"/>
          <p:cNvSpPr txBox="1"/>
          <p:nvPr/>
        </p:nvSpPr>
        <p:spPr>
          <a:xfrm>
            <a:off x="8896637"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5" name="TextBox 174"/>
          <p:cNvSpPr txBox="1"/>
          <p:nvPr/>
        </p:nvSpPr>
        <p:spPr>
          <a:xfrm>
            <a:off x="8892137"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6" name="TextBox 175"/>
          <p:cNvSpPr txBox="1"/>
          <p:nvPr/>
        </p:nvSpPr>
        <p:spPr>
          <a:xfrm>
            <a:off x="8887637"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7" name="TextBox 176"/>
          <p:cNvSpPr txBox="1"/>
          <p:nvPr/>
        </p:nvSpPr>
        <p:spPr>
          <a:xfrm>
            <a:off x="8883137"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9" name="TextBox 178"/>
          <p:cNvSpPr txBox="1"/>
          <p:nvPr/>
        </p:nvSpPr>
        <p:spPr>
          <a:xfrm>
            <a:off x="111268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0" name="TextBox 179"/>
          <p:cNvSpPr txBox="1"/>
          <p:nvPr/>
        </p:nvSpPr>
        <p:spPr>
          <a:xfrm>
            <a:off x="11122337"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1" name="TextBox 180"/>
          <p:cNvSpPr txBox="1"/>
          <p:nvPr/>
        </p:nvSpPr>
        <p:spPr>
          <a:xfrm>
            <a:off x="11117837"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2" name="TextBox 181"/>
          <p:cNvSpPr txBox="1"/>
          <p:nvPr/>
        </p:nvSpPr>
        <p:spPr>
          <a:xfrm>
            <a:off x="11113337"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3" name="TextBox 182"/>
          <p:cNvSpPr txBox="1"/>
          <p:nvPr/>
        </p:nvSpPr>
        <p:spPr>
          <a:xfrm>
            <a:off x="11108837"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4" name="TextBox 183"/>
          <p:cNvSpPr txBox="1"/>
          <p:nvPr/>
        </p:nvSpPr>
        <p:spPr>
          <a:xfrm>
            <a:off x="11104337"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5" name="TextBox 184"/>
          <p:cNvSpPr txBox="1"/>
          <p:nvPr/>
        </p:nvSpPr>
        <p:spPr>
          <a:xfrm>
            <a:off x="11099837"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6" name="TextBox 185"/>
          <p:cNvSpPr txBox="1"/>
          <p:nvPr/>
        </p:nvSpPr>
        <p:spPr>
          <a:xfrm>
            <a:off x="11095337"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7" name="TextBox 186"/>
          <p:cNvSpPr txBox="1"/>
          <p:nvPr/>
        </p:nvSpPr>
        <p:spPr>
          <a:xfrm>
            <a:off x="11090837"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8" name="TextBox 187"/>
          <p:cNvSpPr txBox="1"/>
          <p:nvPr/>
        </p:nvSpPr>
        <p:spPr>
          <a:xfrm>
            <a:off x="11086337"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9" name="TextBox 188"/>
          <p:cNvSpPr txBox="1"/>
          <p:nvPr/>
        </p:nvSpPr>
        <p:spPr>
          <a:xfrm>
            <a:off x="11081837"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93" name="Rectangle 192"/>
          <p:cNvSpPr/>
          <p:nvPr/>
        </p:nvSpPr>
        <p:spPr>
          <a:xfrm>
            <a:off x="3334766" y="290512"/>
            <a:ext cx="6541534" cy="757130"/>
          </a:xfrm>
          <a:prstGeom prst="rect">
            <a:avLst/>
          </a:prstGeom>
        </p:spPr>
        <p:txBody>
          <a:bodyPr/>
          <a:lstStyle/>
          <a:p>
            <a:pPr>
              <a:lnSpc>
                <a:spcPct val="90000"/>
              </a:lnSpc>
              <a:spcBef>
                <a:spcPct val="0"/>
              </a:spcBef>
            </a:pPr>
            <a:r>
              <a:rPr lang="en-US" sz="4800" spc="-102" dirty="0">
                <a:ln w="3175">
                  <a:noFill/>
                </a:ln>
                <a:gradFill>
                  <a:gsLst>
                    <a:gs pos="1250">
                      <a:schemeClr val="tx1"/>
                    </a:gs>
                    <a:gs pos="100000">
                      <a:schemeClr val="tx1"/>
                    </a:gs>
                  </a:gsLst>
                  <a:lin ang="5400000" scaled="0"/>
                </a:gradFill>
                <a:latin typeface="+mj-lt"/>
                <a:cs typeface="Segoe UI" pitchFamily="34" charset="0"/>
              </a:rPr>
              <a:t>– PC </a:t>
            </a:r>
            <a:r>
              <a:rPr lang="en-US" sz="4800" spc="-102" dirty="0">
                <a:ln w="3175">
                  <a:noFill/>
                </a:ln>
                <a:gradFill>
                  <a:gsLst>
                    <a:gs pos="1250">
                      <a:schemeClr val="tx1"/>
                    </a:gs>
                    <a:gs pos="100000">
                      <a:schemeClr val="tx1"/>
                    </a:gs>
                  </a:gsLst>
                  <a:lin ang="5400000" scaled="0"/>
                </a:gradFill>
                <a:latin typeface="+mj-lt"/>
                <a:cs typeface="Segoe UI" pitchFamily="34" charset="0"/>
                <a:sym typeface="Wingdings" panose="05000000000000000000" pitchFamily="2" charset="2"/>
              </a:rPr>
              <a:t> Server Revolution</a:t>
            </a:r>
            <a:endParaRPr lang="en-US" sz="4800" spc="-102" dirty="0">
              <a:ln w="3175">
                <a:noFill/>
              </a:ln>
              <a:gradFill>
                <a:gsLst>
                  <a:gs pos="125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310165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left)">
                                      <p:cBhvr>
                                        <p:cTn id="12" dur="500"/>
                                        <p:tgtEl>
                                          <p:spTgt spid="19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250"/>
                                        <p:tgtEl>
                                          <p:spTgt spid="60"/>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250"/>
                                        <p:tgtEl>
                                          <p:spTgt spid="6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180"/>
                                        <p:tgtEl>
                                          <p:spTgt spid="62"/>
                                        </p:tgtEl>
                                      </p:cBhvr>
                                    </p:animEffect>
                                  </p:childTnLst>
                                </p:cTn>
                              </p:par>
                            </p:childTnLst>
                          </p:cTn>
                        </p:par>
                        <p:par>
                          <p:cTn id="25" fill="hold">
                            <p:stCondLst>
                              <p:cond delay="1180"/>
                            </p:stCondLst>
                            <p:childTnLst>
                              <p:par>
                                <p:cTn id="26" presetID="10" presetClass="entr" presetSubtype="0"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80"/>
                                        <p:tgtEl>
                                          <p:spTgt spid="63"/>
                                        </p:tgtEl>
                                      </p:cBhvr>
                                    </p:animEffect>
                                  </p:childTnLst>
                                </p:cTn>
                              </p:par>
                            </p:childTnLst>
                          </p:cTn>
                        </p:par>
                        <p:par>
                          <p:cTn id="29" fill="hold">
                            <p:stCondLst>
                              <p:cond delay="1360"/>
                            </p:stCondLst>
                            <p:childTnLst>
                              <p:par>
                                <p:cTn id="30" presetID="10" presetClass="entr" presetSubtype="0" fill="hold"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80"/>
                                        <p:tgtEl>
                                          <p:spTgt spid="64"/>
                                        </p:tgtEl>
                                      </p:cBhvr>
                                    </p:animEffect>
                                  </p:childTnLst>
                                </p:cTn>
                              </p:par>
                            </p:childTnLst>
                          </p:cTn>
                        </p:par>
                        <p:par>
                          <p:cTn id="33" fill="hold">
                            <p:stCondLst>
                              <p:cond delay="1540"/>
                            </p:stCondLst>
                            <p:childTnLst>
                              <p:par>
                                <p:cTn id="34" presetID="10" presetClass="entr" presetSubtype="0" fill="hold"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80"/>
                                        <p:tgtEl>
                                          <p:spTgt spid="65"/>
                                        </p:tgtEl>
                                      </p:cBhvr>
                                    </p:animEffect>
                                  </p:childTnLst>
                                </p:cTn>
                              </p:par>
                            </p:childTnLst>
                          </p:cTn>
                        </p:par>
                        <p:par>
                          <p:cTn id="37" fill="hold">
                            <p:stCondLst>
                              <p:cond delay="1720"/>
                            </p:stCondLst>
                            <p:childTnLst>
                              <p:par>
                                <p:cTn id="38" presetID="10" presetClass="entr" presetSubtype="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180"/>
                                        <p:tgtEl>
                                          <p:spTgt spid="66"/>
                                        </p:tgtEl>
                                      </p:cBhvr>
                                    </p:animEffect>
                                  </p:childTnLst>
                                </p:cTn>
                              </p:par>
                            </p:childTnLst>
                          </p:cTn>
                        </p:par>
                        <p:par>
                          <p:cTn id="41" fill="hold">
                            <p:stCondLst>
                              <p:cond delay="1900"/>
                            </p:stCondLst>
                            <p:childTnLst>
                              <p:par>
                                <p:cTn id="42" presetID="10" presetClass="entr" presetSubtype="0" fill="hold" nodeType="after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180"/>
                                        <p:tgtEl>
                                          <p:spTgt spid="67"/>
                                        </p:tgtEl>
                                      </p:cBhvr>
                                    </p:animEffect>
                                  </p:childTnLst>
                                </p:cTn>
                              </p:par>
                            </p:childTnLst>
                          </p:cTn>
                        </p:par>
                        <p:par>
                          <p:cTn id="45" fill="hold">
                            <p:stCondLst>
                              <p:cond delay="2080"/>
                            </p:stCondLst>
                            <p:childTnLst>
                              <p:par>
                                <p:cTn id="46" presetID="10" presetClass="entr" presetSubtype="0" fill="hold"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180"/>
                                        <p:tgtEl>
                                          <p:spTgt spid="68"/>
                                        </p:tgtEl>
                                      </p:cBhvr>
                                    </p:animEffect>
                                  </p:childTnLst>
                                </p:cTn>
                              </p:par>
                            </p:childTnLst>
                          </p:cTn>
                        </p:par>
                        <p:par>
                          <p:cTn id="49" fill="hold">
                            <p:stCondLst>
                              <p:cond delay="2260"/>
                            </p:stCondLst>
                            <p:childTnLst>
                              <p:par>
                                <p:cTn id="50" presetID="10" presetClass="entr" presetSubtype="0" fill="hold" nodeType="after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180"/>
                                        <p:tgtEl>
                                          <p:spTgt spid="69"/>
                                        </p:tgtEl>
                                      </p:cBhvr>
                                    </p:animEffect>
                                  </p:childTnLst>
                                </p:cTn>
                              </p:par>
                            </p:childTnLst>
                          </p:cTn>
                        </p:par>
                        <p:par>
                          <p:cTn id="53" fill="hold">
                            <p:stCondLst>
                              <p:cond delay="2440"/>
                            </p:stCondLst>
                            <p:childTnLst>
                              <p:par>
                                <p:cTn id="54" presetID="10" presetClass="entr" presetSubtype="0"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20"/>
                                        <p:tgtEl>
                                          <p:spTgt spid="72"/>
                                        </p:tgtEl>
                                      </p:cBhvr>
                                    </p:animEffect>
                                  </p:childTnLst>
                                </p:cTn>
                              </p:par>
                            </p:childTnLst>
                          </p:cTn>
                        </p:par>
                        <p:par>
                          <p:cTn id="57" fill="hold">
                            <p:stCondLst>
                              <p:cond delay="2560"/>
                            </p:stCondLst>
                            <p:childTnLst>
                              <p:par>
                                <p:cTn id="58" presetID="10" presetClass="entr" presetSubtype="0" fill="hold" nodeType="after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120"/>
                                        <p:tgtEl>
                                          <p:spTgt spid="73"/>
                                        </p:tgtEl>
                                      </p:cBhvr>
                                    </p:animEffect>
                                  </p:childTnLst>
                                </p:cTn>
                              </p:par>
                            </p:childTnLst>
                          </p:cTn>
                        </p:par>
                        <p:par>
                          <p:cTn id="61" fill="hold">
                            <p:stCondLst>
                              <p:cond delay="2680"/>
                            </p:stCondLst>
                            <p:childTnLst>
                              <p:par>
                                <p:cTn id="62" presetID="10" presetClass="entr" presetSubtype="0" fill="hold"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120"/>
                                        <p:tgtEl>
                                          <p:spTgt spid="74"/>
                                        </p:tgtEl>
                                      </p:cBhvr>
                                    </p:animEffect>
                                  </p:childTnLst>
                                </p:cTn>
                              </p:par>
                            </p:childTnLst>
                          </p:cTn>
                        </p:par>
                        <p:par>
                          <p:cTn id="65" fill="hold">
                            <p:stCondLst>
                              <p:cond delay="2800"/>
                            </p:stCondLst>
                            <p:childTnLst>
                              <p:par>
                                <p:cTn id="66" presetID="10" presetClass="entr" presetSubtype="0"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120"/>
                                        <p:tgtEl>
                                          <p:spTgt spid="75"/>
                                        </p:tgtEl>
                                      </p:cBhvr>
                                    </p:animEffect>
                                  </p:childTnLst>
                                </p:cTn>
                              </p:par>
                            </p:childTnLst>
                          </p:cTn>
                        </p:par>
                        <p:par>
                          <p:cTn id="69" fill="hold">
                            <p:stCondLst>
                              <p:cond delay="2920"/>
                            </p:stCondLst>
                            <p:childTnLst>
                              <p:par>
                                <p:cTn id="70" presetID="10" presetClass="entr" presetSubtype="0" fill="hold" nodeType="after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fade">
                                      <p:cBhvr>
                                        <p:cTn id="72" dur="120"/>
                                        <p:tgtEl>
                                          <p:spTgt spid="76"/>
                                        </p:tgtEl>
                                      </p:cBhvr>
                                    </p:animEffect>
                                  </p:childTnLst>
                                </p:cTn>
                              </p:par>
                            </p:childTnLst>
                          </p:cTn>
                        </p:par>
                        <p:par>
                          <p:cTn id="73" fill="hold">
                            <p:stCondLst>
                              <p:cond delay="3040"/>
                            </p:stCondLst>
                            <p:childTnLst>
                              <p:par>
                                <p:cTn id="74" presetID="10" presetClass="entr" presetSubtype="0" fill="hold" nodeType="after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120"/>
                                        <p:tgtEl>
                                          <p:spTgt spid="77"/>
                                        </p:tgtEl>
                                      </p:cBhvr>
                                    </p:animEffect>
                                  </p:childTnLst>
                                </p:cTn>
                              </p:par>
                            </p:childTnLst>
                          </p:cTn>
                        </p:par>
                        <p:par>
                          <p:cTn id="77" fill="hold">
                            <p:stCondLst>
                              <p:cond delay="3160"/>
                            </p:stCondLst>
                            <p:childTnLst>
                              <p:par>
                                <p:cTn id="78" presetID="10" presetClass="entr" presetSubtype="0" fill="hold" nodeType="after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120"/>
                                        <p:tgtEl>
                                          <p:spTgt spid="78"/>
                                        </p:tgtEl>
                                      </p:cBhvr>
                                    </p:animEffect>
                                  </p:childTnLst>
                                </p:cTn>
                              </p:par>
                            </p:childTnLst>
                          </p:cTn>
                        </p:par>
                        <p:par>
                          <p:cTn id="81" fill="hold">
                            <p:stCondLst>
                              <p:cond delay="3280"/>
                            </p:stCondLst>
                            <p:childTnLst>
                              <p:par>
                                <p:cTn id="82" presetID="10" presetClass="entr" presetSubtype="0" fill="hold" nodeType="after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fade">
                                      <p:cBhvr>
                                        <p:cTn id="84" dur="120"/>
                                        <p:tgtEl>
                                          <p:spTgt spid="79"/>
                                        </p:tgtEl>
                                      </p:cBhvr>
                                    </p:animEffect>
                                  </p:childTnLst>
                                </p:cTn>
                              </p:par>
                            </p:childTnLst>
                          </p:cTn>
                        </p:par>
                        <p:par>
                          <p:cTn id="85" fill="hold">
                            <p:stCondLst>
                              <p:cond delay="3400"/>
                            </p:stCondLst>
                            <p:childTnLst>
                              <p:par>
                                <p:cTn id="86" presetID="10" presetClass="entr" presetSubtype="0" fill="hold" nodeType="after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120"/>
                                        <p:tgtEl>
                                          <p:spTgt spid="80"/>
                                        </p:tgtEl>
                                      </p:cBhvr>
                                    </p:animEffect>
                                  </p:childTnLst>
                                </p:cTn>
                              </p:par>
                            </p:childTnLst>
                          </p:cTn>
                        </p:par>
                        <p:par>
                          <p:cTn id="89" fill="hold">
                            <p:stCondLst>
                              <p:cond delay="3520"/>
                            </p:stCondLst>
                            <p:childTnLst>
                              <p:par>
                                <p:cTn id="90" presetID="10" presetClass="entr" presetSubtype="0" fill="hold" nodeType="after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120"/>
                                        <p:tgtEl>
                                          <p:spTgt spid="81"/>
                                        </p:tgtEl>
                                      </p:cBhvr>
                                    </p:animEffect>
                                  </p:childTnLst>
                                </p:cTn>
                              </p:par>
                            </p:childTnLst>
                          </p:cTn>
                        </p:par>
                        <p:par>
                          <p:cTn id="93" fill="hold">
                            <p:stCondLst>
                              <p:cond delay="3640"/>
                            </p:stCondLst>
                            <p:childTnLst>
                              <p:par>
                                <p:cTn id="94" presetID="10" presetClass="entr" presetSubtype="0" fill="hold" nodeType="after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fade">
                                      <p:cBhvr>
                                        <p:cTn id="96" dur="120"/>
                                        <p:tgtEl>
                                          <p:spTgt spid="82"/>
                                        </p:tgtEl>
                                      </p:cBhvr>
                                    </p:animEffect>
                                  </p:childTnLst>
                                </p:cTn>
                              </p:par>
                            </p:childTnLst>
                          </p:cTn>
                        </p:par>
                        <p:par>
                          <p:cTn id="97" fill="hold">
                            <p:stCondLst>
                              <p:cond delay="3760"/>
                            </p:stCondLst>
                            <p:childTnLst>
                              <p:par>
                                <p:cTn id="98" presetID="10" presetClass="entr" presetSubtype="0" fill="hold"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80"/>
                                        <p:tgtEl>
                                          <p:spTgt spid="84"/>
                                        </p:tgtEl>
                                      </p:cBhvr>
                                    </p:animEffect>
                                  </p:childTnLst>
                                </p:cTn>
                              </p:par>
                            </p:childTnLst>
                          </p:cTn>
                        </p:par>
                        <p:par>
                          <p:cTn id="101" fill="hold">
                            <p:stCondLst>
                              <p:cond delay="3840"/>
                            </p:stCondLst>
                            <p:childTnLst>
                              <p:par>
                                <p:cTn id="102" presetID="10" presetClass="entr" presetSubtype="0" fill="hold" nodeType="after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fade">
                                      <p:cBhvr>
                                        <p:cTn id="104" dur="80"/>
                                        <p:tgtEl>
                                          <p:spTgt spid="85"/>
                                        </p:tgtEl>
                                      </p:cBhvr>
                                    </p:animEffect>
                                  </p:childTnLst>
                                </p:cTn>
                              </p:par>
                            </p:childTnLst>
                          </p:cTn>
                        </p:par>
                        <p:par>
                          <p:cTn id="105" fill="hold">
                            <p:stCondLst>
                              <p:cond delay="3920"/>
                            </p:stCondLst>
                            <p:childTnLst>
                              <p:par>
                                <p:cTn id="106" presetID="10" presetClass="entr" presetSubtype="0" fill="hold" nodeType="after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fade">
                                      <p:cBhvr>
                                        <p:cTn id="108" dur="80"/>
                                        <p:tgtEl>
                                          <p:spTgt spid="86"/>
                                        </p:tgtEl>
                                      </p:cBhvr>
                                    </p:animEffect>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87"/>
                                        </p:tgtEl>
                                        <p:attrNameLst>
                                          <p:attrName>style.visibility</p:attrName>
                                        </p:attrNameLst>
                                      </p:cBhvr>
                                      <p:to>
                                        <p:strVal val="visible"/>
                                      </p:to>
                                    </p:set>
                                    <p:animEffect transition="in" filter="fade">
                                      <p:cBhvr>
                                        <p:cTn id="112" dur="80"/>
                                        <p:tgtEl>
                                          <p:spTgt spid="87"/>
                                        </p:tgtEl>
                                      </p:cBhvr>
                                    </p:animEffect>
                                  </p:childTnLst>
                                </p:cTn>
                              </p:par>
                            </p:childTnLst>
                          </p:cTn>
                        </p:par>
                        <p:par>
                          <p:cTn id="113" fill="hold">
                            <p:stCondLst>
                              <p:cond delay="4080"/>
                            </p:stCondLst>
                            <p:childTnLst>
                              <p:par>
                                <p:cTn id="114" presetID="10" presetClass="entr" presetSubtype="0" fill="hold" nodeType="after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fade">
                                      <p:cBhvr>
                                        <p:cTn id="116" dur="80"/>
                                        <p:tgtEl>
                                          <p:spTgt spid="88"/>
                                        </p:tgtEl>
                                      </p:cBhvr>
                                    </p:animEffect>
                                  </p:childTnLst>
                                </p:cTn>
                              </p:par>
                            </p:childTnLst>
                          </p:cTn>
                        </p:par>
                        <p:par>
                          <p:cTn id="117" fill="hold">
                            <p:stCondLst>
                              <p:cond delay="4160"/>
                            </p:stCondLst>
                            <p:childTnLst>
                              <p:par>
                                <p:cTn id="118" presetID="10" presetClass="entr" presetSubtype="0" fill="hold" nodeType="afterEffect">
                                  <p:stCondLst>
                                    <p:cond delay="0"/>
                                  </p:stCondLst>
                                  <p:childTnLst>
                                    <p:set>
                                      <p:cBhvr>
                                        <p:cTn id="119" dur="1" fill="hold">
                                          <p:stCondLst>
                                            <p:cond delay="0"/>
                                          </p:stCondLst>
                                        </p:cTn>
                                        <p:tgtEl>
                                          <p:spTgt spid="89"/>
                                        </p:tgtEl>
                                        <p:attrNameLst>
                                          <p:attrName>style.visibility</p:attrName>
                                        </p:attrNameLst>
                                      </p:cBhvr>
                                      <p:to>
                                        <p:strVal val="visible"/>
                                      </p:to>
                                    </p:set>
                                    <p:animEffect transition="in" filter="fade">
                                      <p:cBhvr>
                                        <p:cTn id="120" dur="80"/>
                                        <p:tgtEl>
                                          <p:spTgt spid="89"/>
                                        </p:tgtEl>
                                      </p:cBhvr>
                                    </p:animEffect>
                                  </p:childTnLst>
                                </p:cTn>
                              </p:par>
                            </p:childTnLst>
                          </p:cTn>
                        </p:par>
                        <p:par>
                          <p:cTn id="121" fill="hold">
                            <p:stCondLst>
                              <p:cond delay="4240"/>
                            </p:stCondLst>
                            <p:childTnLst>
                              <p:par>
                                <p:cTn id="122" presetID="10" presetClass="entr" presetSubtype="0" fill="hold" nodeType="after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80"/>
                                        <p:tgtEl>
                                          <p:spTgt spid="90"/>
                                        </p:tgtEl>
                                      </p:cBhvr>
                                    </p:animEffect>
                                  </p:childTnLst>
                                </p:cTn>
                              </p:par>
                            </p:childTnLst>
                          </p:cTn>
                        </p:par>
                        <p:par>
                          <p:cTn id="125" fill="hold">
                            <p:stCondLst>
                              <p:cond delay="4320"/>
                            </p:stCondLst>
                            <p:childTnLst>
                              <p:par>
                                <p:cTn id="126" presetID="10" presetClass="entr" presetSubtype="0" fill="hold" nodeType="after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fade">
                                      <p:cBhvr>
                                        <p:cTn id="128" dur="80"/>
                                        <p:tgtEl>
                                          <p:spTgt spid="91"/>
                                        </p:tgtEl>
                                      </p:cBhvr>
                                    </p:animEffect>
                                  </p:childTnLst>
                                </p:cTn>
                              </p:par>
                            </p:childTnLst>
                          </p:cTn>
                        </p:par>
                        <p:par>
                          <p:cTn id="129" fill="hold">
                            <p:stCondLst>
                              <p:cond delay="4400"/>
                            </p:stCondLst>
                            <p:childTnLst>
                              <p:par>
                                <p:cTn id="130" presetID="10" presetClass="entr" presetSubtype="0" fill="hold" nodeType="afterEffect">
                                  <p:stCondLst>
                                    <p:cond delay="0"/>
                                  </p:stCondLst>
                                  <p:childTnLst>
                                    <p:set>
                                      <p:cBhvr>
                                        <p:cTn id="131" dur="1" fill="hold">
                                          <p:stCondLst>
                                            <p:cond delay="0"/>
                                          </p:stCondLst>
                                        </p:cTn>
                                        <p:tgtEl>
                                          <p:spTgt spid="92"/>
                                        </p:tgtEl>
                                        <p:attrNameLst>
                                          <p:attrName>style.visibility</p:attrName>
                                        </p:attrNameLst>
                                      </p:cBhvr>
                                      <p:to>
                                        <p:strVal val="visible"/>
                                      </p:to>
                                    </p:set>
                                    <p:animEffect transition="in" filter="fade">
                                      <p:cBhvr>
                                        <p:cTn id="132" dur="80"/>
                                        <p:tgtEl>
                                          <p:spTgt spid="92"/>
                                        </p:tgtEl>
                                      </p:cBhvr>
                                    </p:animEffect>
                                  </p:childTnLst>
                                </p:cTn>
                              </p:par>
                            </p:childTnLst>
                          </p:cTn>
                        </p:par>
                        <p:par>
                          <p:cTn id="133" fill="hold">
                            <p:stCondLst>
                              <p:cond delay="4480"/>
                            </p:stCondLst>
                            <p:childTnLst>
                              <p:par>
                                <p:cTn id="134" presetID="10" presetClass="entr" presetSubtype="0" fill="hold" nodeType="afterEffect">
                                  <p:stCondLst>
                                    <p:cond delay="0"/>
                                  </p:stCondLst>
                                  <p:childTnLst>
                                    <p:set>
                                      <p:cBhvr>
                                        <p:cTn id="135" dur="1" fill="hold">
                                          <p:stCondLst>
                                            <p:cond delay="0"/>
                                          </p:stCondLst>
                                        </p:cTn>
                                        <p:tgtEl>
                                          <p:spTgt spid="93"/>
                                        </p:tgtEl>
                                        <p:attrNameLst>
                                          <p:attrName>style.visibility</p:attrName>
                                        </p:attrNameLst>
                                      </p:cBhvr>
                                      <p:to>
                                        <p:strVal val="visible"/>
                                      </p:to>
                                    </p:set>
                                    <p:animEffect transition="in" filter="fade">
                                      <p:cBhvr>
                                        <p:cTn id="136" dur="80"/>
                                        <p:tgtEl>
                                          <p:spTgt spid="93"/>
                                        </p:tgtEl>
                                      </p:cBhvr>
                                    </p:animEffect>
                                  </p:childTnLst>
                                </p:cTn>
                              </p:par>
                            </p:childTnLst>
                          </p:cTn>
                        </p:par>
                        <p:par>
                          <p:cTn id="137" fill="hold">
                            <p:stCondLst>
                              <p:cond delay="4560"/>
                            </p:stCondLst>
                            <p:childTnLst>
                              <p:par>
                                <p:cTn id="138" presetID="10" presetClass="entr" presetSubtype="0" fill="hold" nodeType="after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80"/>
                                        <p:tgtEl>
                                          <p:spTgt spid="94"/>
                                        </p:tgtEl>
                                      </p:cBhvr>
                                    </p:animEffect>
                                  </p:childTnLst>
                                </p:cTn>
                              </p:par>
                            </p:childTnLst>
                          </p:cTn>
                        </p:par>
                        <p:par>
                          <p:cTn id="141" fill="hold">
                            <p:stCondLst>
                              <p:cond delay="4640"/>
                            </p:stCondLst>
                            <p:childTnLst>
                              <p:par>
                                <p:cTn id="142" presetID="10" presetClass="entr" presetSubtype="0" fill="hold" nodeType="afterEffect">
                                  <p:stCondLst>
                                    <p:cond delay="0"/>
                                  </p:stCondLst>
                                  <p:childTnLst>
                                    <p:set>
                                      <p:cBhvr>
                                        <p:cTn id="143" dur="1" fill="hold">
                                          <p:stCondLst>
                                            <p:cond delay="0"/>
                                          </p:stCondLst>
                                        </p:cTn>
                                        <p:tgtEl>
                                          <p:spTgt spid="96"/>
                                        </p:tgtEl>
                                        <p:attrNameLst>
                                          <p:attrName>style.visibility</p:attrName>
                                        </p:attrNameLst>
                                      </p:cBhvr>
                                      <p:to>
                                        <p:strVal val="visible"/>
                                      </p:to>
                                    </p:set>
                                    <p:animEffect transition="in" filter="fade">
                                      <p:cBhvr>
                                        <p:cTn id="144" dur="30"/>
                                        <p:tgtEl>
                                          <p:spTgt spid="96"/>
                                        </p:tgtEl>
                                      </p:cBhvr>
                                    </p:animEffect>
                                  </p:childTnLst>
                                </p:cTn>
                              </p:par>
                            </p:childTnLst>
                          </p:cTn>
                        </p:par>
                        <p:par>
                          <p:cTn id="145" fill="hold">
                            <p:stCondLst>
                              <p:cond delay="4670"/>
                            </p:stCondLst>
                            <p:childTnLst>
                              <p:par>
                                <p:cTn id="146" presetID="10" presetClass="entr" presetSubtype="0" fill="hold" nodeType="after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30"/>
                                        <p:tgtEl>
                                          <p:spTgt spid="97"/>
                                        </p:tgtEl>
                                      </p:cBhvr>
                                    </p:animEffect>
                                  </p:childTnLst>
                                </p:cTn>
                              </p:par>
                            </p:childTnLst>
                          </p:cTn>
                        </p:par>
                        <p:par>
                          <p:cTn id="149" fill="hold">
                            <p:stCondLst>
                              <p:cond delay="4700"/>
                            </p:stCondLst>
                            <p:childTnLst>
                              <p:par>
                                <p:cTn id="150" presetID="10" presetClass="entr" presetSubtype="0" fill="hold" nodeType="afterEffect">
                                  <p:stCondLst>
                                    <p:cond delay="0"/>
                                  </p:stCondLst>
                                  <p:childTnLst>
                                    <p:set>
                                      <p:cBhvr>
                                        <p:cTn id="151" dur="1" fill="hold">
                                          <p:stCondLst>
                                            <p:cond delay="0"/>
                                          </p:stCondLst>
                                        </p:cTn>
                                        <p:tgtEl>
                                          <p:spTgt spid="98"/>
                                        </p:tgtEl>
                                        <p:attrNameLst>
                                          <p:attrName>style.visibility</p:attrName>
                                        </p:attrNameLst>
                                      </p:cBhvr>
                                      <p:to>
                                        <p:strVal val="visible"/>
                                      </p:to>
                                    </p:set>
                                    <p:animEffect transition="in" filter="fade">
                                      <p:cBhvr>
                                        <p:cTn id="152" dur="30"/>
                                        <p:tgtEl>
                                          <p:spTgt spid="98"/>
                                        </p:tgtEl>
                                      </p:cBhvr>
                                    </p:animEffect>
                                  </p:childTnLst>
                                </p:cTn>
                              </p:par>
                            </p:childTnLst>
                          </p:cTn>
                        </p:par>
                        <p:par>
                          <p:cTn id="153" fill="hold">
                            <p:stCondLst>
                              <p:cond delay="4730"/>
                            </p:stCondLst>
                            <p:childTnLst>
                              <p:par>
                                <p:cTn id="154" presetID="10" presetClass="entr" presetSubtype="0" fill="hold" nodeType="afterEffect">
                                  <p:stCondLst>
                                    <p:cond delay="0"/>
                                  </p:stCondLst>
                                  <p:childTnLst>
                                    <p:set>
                                      <p:cBhvr>
                                        <p:cTn id="155" dur="1" fill="hold">
                                          <p:stCondLst>
                                            <p:cond delay="0"/>
                                          </p:stCondLst>
                                        </p:cTn>
                                        <p:tgtEl>
                                          <p:spTgt spid="99"/>
                                        </p:tgtEl>
                                        <p:attrNameLst>
                                          <p:attrName>style.visibility</p:attrName>
                                        </p:attrNameLst>
                                      </p:cBhvr>
                                      <p:to>
                                        <p:strVal val="visible"/>
                                      </p:to>
                                    </p:set>
                                    <p:animEffect transition="in" filter="fade">
                                      <p:cBhvr>
                                        <p:cTn id="156" dur="30"/>
                                        <p:tgtEl>
                                          <p:spTgt spid="99"/>
                                        </p:tgtEl>
                                      </p:cBhvr>
                                    </p:animEffect>
                                  </p:childTnLst>
                                </p:cTn>
                              </p:par>
                            </p:childTnLst>
                          </p:cTn>
                        </p:par>
                        <p:par>
                          <p:cTn id="157" fill="hold">
                            <p:stCondLst>
                              <p:cond delay="4760"/>
                            </p:stCondLst>
                            <p:childTnLst>
                              <p:par>
                                <p:cTn id="158" presetID="10" presetClass="entr" presetSubtype="0" fill="hold" nodeType="afterEffect">
                                  <p:stCondLst>
                                    <p:cond delay="0"/>
                                  </p:stCondLst>
                                  <p:childTnLst>
                                    <p:set>
                                      <p:cBhvr>
                                        <p:cTn id="159" dur="1" fill="hold">
                                          <p:stCondLst>
                                            <p:cond delay="0"/>
                                          </p:stCondLst>
                                        </p:cTn>
                                        <p:tgtEl>
                                          <p:spTgt spid="100"/>
                                        </p:tgtEl>
                                        <p:attrNameLst>
                                          <p:attrName>style.visibility</p:attrName>
                                        </p:attrNameLst>
                                      </p:cBhvr>
                                      <p:to>
                                        <p:strVal val="visible"/>
                                      </p:to>
                                    </p:set>
                                    <p:animEffect transition="in" filter="fade">
                                      <p:cBhvr>
                                        <p:cTn id="160" dur="30"/>
                                        <p:tgtEl>
                                          <p:spTgt spid="100"/>
                                        </p:tgtEl>
                                      </p:cBhvr>
                                    </p:animEffect>
                                  </p:childTnLst>
                                </p:cTn>
                              </p:par>
                            </p:childTnLst>
                          </p:cTn>
                        </p:par>
                        <p:par>
                          <p:cTn id="161" fill="hold">
                            <p:stCondLst>
                              <p:cond delay="4790"/>
                            </p:stCondLst>
                            <p:childTnLst>
                              <p:par>
                                <p:cTn id="162" presetID="10" presetClass="entr" presetSubtype="0" fill="hold" nodeType="afterEffect">
                                  <p:stCondLst>
                                    <p:cond delay="0"/>
                                  </p:stCondLst>
                                  <p:childTnLst>
                                    <p:set>
                                      <p:cBhvr>
                                        <p:cTn id="163" dur="1" fill="hold">
                                          <p:stCondLst>
                                            <p:cond delay="0"/>
                                          </p:stCondLst>
                                        </p:cTn>
                                        <p:tgtEl>
                                          <p:spTgt spid="101"/>
                                        </p:tgtEl>
                                        <p:attrNameLst>
                                          <p:attrName>style.visibility</p:attrName>
                                        </p:attrNameLst>
                                      </p:cBhvr>
                                      <p:to>
                                        <p:strVal val="visible"/>
                                      </p:to>
                                    </p:set>
                                    <p:animEffect transition="in" filter="fade">
                                      <p:cBhvr>
                                        <p:cTn id="164" dur="30"/>
                                        <p:tgtEl>
                                          <p:spTgt spid="101"/>
                                        </p:tgtEl>
                                      </p:cBhvr>
                                    </p:animEffect>
                                  </p:childTnLst>
                                </p:cTn>
                              </p:par>
                            </p:childTnLst>
                          </p:cTn>
                        </p:par>
                        <p:par>
                          <p:cTn id="165" fill="hold">
                            <p:stCondLst>
                              <p:cond delay="4820"/>
                            </p:stCondLst>
                            <p:childTnLst>
                              <p:par>
                                <p:cTn id="166" presetID="10" presetClass="entr" presetSubtype="0" fill="hold" nodeType="afterEffect">
                                  <p:stCondLst>
                                    <p:cond delay="0"/>
                                  </p:stCondLst>
                                  <p:childTnLst>
                                    <p:set>
                                      <p:cBhvr>
                                        <p:cTn id="167" dur="1" fill="hold">
                                          <p:stCondLst>
                                            <p:cond delay="0"/>
                                          </p:stCondLst>
                                        </p:cTn>
                                        <p:tgtEl>
                                          <p:spTgt spid="102"/>
                                        </p:tgtEl>
                                        <p:attrNameLst>
                                          <p:attrName>style.visibility</p:attrName>
                                        </p:attrNameLst>
                                      </p:cBhvr>
                                      <p:to>
                                        <p:strVal val="visible"/>
                                      </p:to>
                                    </p:set>
                                    <p:animEffect transition="in" filter="fade">
                                      <p:cBhvr>
                                        <p:cTn id="168" dur="30"/>
                                        <p:tgtEl>
                                          <p:spTgt spid="102"/>
                                        </p:tgtEl>
                                      </p:cBhvr>
                                    </p:animEffect>
                                  </p:childTnLst>
                                </p:cTn>
                              </p:par>
                            </p:childTnLst>
                          </p:cTn>
                        </p:par>
                        <p:par>
                          <p:cTn id="169" fill="hold">
                            <p:stCondLst>
                              <p:cond delay="4850"/>
                            </p:stCondLst>
                            <p:childTnLst>
                              <p:par>
                                <p:cTn id="170" presetID="10" presetClass="entr" presetSubtype="0" fill="hold" nodeType="afterEffect">
                                  <p:stCondLst>
                                    <p:cond delay="0"/>
                                  </p:stCondLst>
                                  <p:childTnLst>
                                    <p:set>
                                      <p:cBhvr>
                                        <p:cTn id="171" dur="1" fill="hold">
                                          <p:stCondLst>
                                            <p:cond delay="0"/>
                                          </p:stCondLst>
                                        </p:cTn>
                                        <p:tgtEl>
                                          <p:spTgt spid="103"/>
                                        </p:tgtEl>
                                        <p:attrNameLst>
                                          <p:attrName>style.visibility</p:attrName>
                                        </p:attrNameLst>
                                      </p:cBhvr>
                                      <p:to>
                                        <p:strVal val="visible"/>
                                      </p:to>
                                    </p:set>
                                    <p:animEffect transition="in" filter="fade">
                                      <p:cBhvr>
                                        <p:cTn id="172" dur="30"/>
                                        <p:tgtEl>
                                          <p:spTgt spid="103"/>
                                        </p:tgtEl>
                                      </p:cBhvr>
                                    </p:animEffect>
                                  </p:childTnLst>
                                </p:cTn>
                              </p:par>
                            </p:childTnLst>
                          </p:cTn>
                        </p:par>
                        <p:par>
                          <p:cTn id="173" fill="hold">
                            <p:stCondLst>
                              <p:cond delay="4880"/>
                            </p:stCondLst>
                            <p:childTnLst>
                              <p:par>
                                <p:cTn id="174" presetID="10" presetClass="entr" presetSubtype="0" fill="hold" nodeType="afterEffect">
                                  <p:stCondLst>
                                    <p:cond delay="0"/>
                                  </p:stCondLst>
                                  <p:childTnLst>
                                    <p:set>
                                      <p:cBhvr>
                                        <p:cTn id="175" dur="1" fill="hold">
                                          <p:stCondLst>
                                            <p:cond delay="0"/>
                                          </p:stCondLst>
                                        </p:cTn>
                                        <p:tgtEl>
                                          <p:spTgt spid="104"/>
                                        </p:tgtEl>
                                        <p:attrNameLst>
                                          <p:attrName>style.visibility</p:attrName>
                                        </p:attrNameLst>
                                      </p:cBhvr>
                                      <p:to>
                                        <p:strVal val="visible"/>
                                      </p:to>
                                    </p:set>
                                    <p:animEffect transition="in" filter="fade">
                                      <p:cBhvr>
                                        <p:cTn id="176" dur="30"/>
                                        <p:tgtEl>
                                          <p:spTgt spid="104"/>
                                        </p:tgtEl>
                                      </p:cBhvr>
                                    </p:animEffect>
                                  </p:childTnLst>
                                </p:cTn>
                              </p:par>
                            </p:childTnLst>
                          </p:cTn>
                        </p:par>
                        <p:par>
                          <p:cTn id="177" fill="hold">
                            <p:stCondLst>
                              <p:cond delay="4910"/>
                            </p:stCondLst>
                            <p:childTnLst>
                              <p:par>
                                <p:cTn id="178" presetID="10" presetClass="entr" presetSubtype="0" fill="hold" nodeType="afterEffect">
                                  <p:stCondLst>
                                    <p:cond delay="0"/>
                                  </p:stCondLst>
                                  <p:childTnLst>
                                    <p:set>
                                      <p:cBhvr>
                                        <p:cTn id="179" dur="1" fill="hold">
                                          <p:stCondLst>
                                            <p:cond delay="0"/>
                                          </p:stCondLst>
                                        </p:cTn>
                                        <p:tgtEl>
                                          <p:spTgt spid="105"/>
                                        </p:tgtEl>
                                        <p:attrNameLst>
                                          <p:attrName>style.visibility</p:attrName>
                                        </p:attrNameLst>
                                      </p:cBhvr>
                                      <p:to>
                                        <p:strVal val="visible"/>
                                      </p:to>
                                    </p:set>
                                    <p:animEffect transition="in" filter="fade">
                                      <p:cBhvr>
                                        <p:cTn id="180" dur="30"/>
                                        <p:tgtEl>
                                          <p:spTgt spid="105"/>
                                        </p:tgtEl>
                                      </p:cBhvr>
                                    </p:animEffect>
                                  </p:childTnLst>
                                </p:cTn>
                              </p:par>
                            </p:childTnLst>
                          </p:cTn>
                        </p:par>
                        <p:par>
                          <p:cTn id="181" fill="hold">
                            <p:stCondLst>
                              <p:cond delay="4940"/>
                            </p:stCondLst>
                            <p:childTnLst>
                              <p:par>
                                <p:cTn id="182" presetID="10" presetClass="entr" presetSubtype="0" fill="hold" nodeType="afterEffect">
                                  <p:stCondLst>
                                    <p:cond delay="0"/>
                                  </p:stCondLst>
                                  <p:childTnLst>
                                    <p:set>
                                      <p:cBhvr>
                                        <p:cTn id="183" dur="1" fill="hold">
                                          <p:stCondLst>
                                            <p:cond delay="0"/>
                                          </p:stCondLst>
                                        </p:cTn>
                                        <p:tgtEl>
                                          <p:spTgt spid="106"/>
                                        </p:tgtEl>
                                        <p:attrNameLst>
                                          <p:attrName>style.visibility</p:attrName>
                                        </p:attrNameLst>
                                      </p:cBhvr>
                                      <p:to>
                                        <p:strVal val="visible"/>
                                      </p:to>
                                    </p:set>
                                    <p:animEffect transition="in" filter="fade">
                                      <p:cBhvr>
                                        <p:cTn id="184" dur="30"/>
                                        <p:tgtEl>
                                          <p:spTgt spid="106"/>
                                        </p:tgtEl>
                                      </p:cBhvr>
                                    </p:animEffect>
                                  </p:childTnLst>
                                </p:cTn>
                              </p:par>
                            </p:childTnLst>
                          </p:cTn>
                        </p:par>
                        <p:par>
                          <p:cTn id="185" fill="hold">
                            <p:stCondLst>
                              <p:cond delay="4970"/>
                            </p:stCondLst>
                            <p:childTnLst>
                              <p:par>
                                <p:cTn id="186" presetID="10" presetClass="entr" presetSubtype="0" fill="hold" nodeType="afterEffect">
                                  <p:stCondLst>
                                    <p:cond delay="0"/>
                                  </p:stCondLst>
                                  <p:childTnLst>
                                    <p:set>
                                      <p:cBhvr>
                                        <p:cTn id="187" dur="1" fill="hold">
                                          <p:stCondLst>
                                            <p:cond delay="0"/>
                                          </p:stCondLst>
                                        </p:cTn>
                                        <p:tgtEl>
                                          <p:spTgt spid="119"/>
                                        </p:tgtEl>
                                        <p:attrNameLst>
                                          <p:attrName>style.visibility</p:attrName>
                                        </p:attrNameLst>
                                      </p:cBhvr>
                                      <p:to>
                                        <p:strVal val="visible"/>
                                      </p:to>
                                    </p:set>
                                    <p:animEffect transition="in" filter="fade">
                                      <p:cBhvr>
                                        <p:cTn id="188" dur="30"/>
                                        <p:tgtEl>
                                          <p:spTgt spid="119"/>
                                        </p:tgtEl>
                                      </p:cBhvr>
                                    </p:animEffect>
                                  </p:childTnLst>
                                </p:cTn>
                              </p:par>
                            </p:childTnLst>
                          </p:cTn>
                        </p:par>
                        <p:par>
                          <p:cTn id="189" fill="hold">
                            <p:stCondLst>
                              <p:cond delay="5000"/>
                            </p:stCondLst>
                            <p:childTnLst>
                              <p:par>
                                <p:cTn id="190" presetID="10" presetClass="entr" presetSubtype="0" fill="hold" nodeType="afterEffect">
                                  <p:stCondLst>
                                    <p:cond delay="0"/>
                                  </p:stCondLst>
                                  <p:childTnLst>
                                    <p:set>
                                      <p:cBhvr>
                                        <p:cTn id="191" dur="1" fill="hold">
                                          <p:stCondLst>
                                            <p:cond delay="0"/>
                                          </p:stCondLst>
                                        </p:cTn>
                                        <p:tgtEl>
                                          <p:spTgt spid="120"/>
                                        </p:tgtEl>
                                        <p:attrNameLst>
                                          <p:attrName>style.visibility</p:attrName>
                                        </p:attrNameLst>
                                      </p:cBhvr>
                                      <p:to>
                                        <p:strVal val="visible"/>
                                      </p:to>
                                    </p:set>
                                    <p:animEffect transition="in" filter="fade">
                                      <p:cBhvr>
                                        <p:cTn id="192" dur="30"/>
                                        <p:tgtEl>
                                          <p:spTgt spid="120"/>
                                        </p:tgtEl>
                                      </p:cBhvr>
                                    </p:animEffect>
                                  </p:childTnLst>
                                </p:cTn>
                              </p:par>
                            </p:childTnLst>
                          </p:cTn>
                        </p:par>
                        <p:par>
                          <p:cTn id="193" fill="hold">
                            <p:stCondLst>
                              <p:cond delay="5030"/>
                            </p:stCondLst>
                            <p:childTnLst>
                              <p:par>
                                <p:cTn id="194" presetID="10" presetClass="entr" presetSubtype="0" fill="hold" nodeType="afterEffect">
                                  <p:stCondLst>
                                    <p:cond delay="0"/>
                                  </p:stCondLst>
                                  <p:childTnLst>
                                    <p:set>
                                      <p:cBhvr>
                                        <p:cTn id="195" dur="1" fill="hold">
                                          <p:stCondLst>
                                            <p:cond delay="0"/>
                                          </p:stCondLst>
                                        </p:cTn>
                                        <p:tgtEl>
                                          <p:spTgt spid="121"/>
                                        </p:tgtEl>
                                        <p:attrNameLst>
                                          <p:attrName>style.visibility</p:attrName>
                                        </p:attrNameLst>
                                      </p:cBhvr>
                                      <p:to>
                                        <p:strVal val="visible"/>
                                      </p:to>
                                    </p:set>
                                    <p:animEffect transition="in" filter="fade">
                                      <p:cBhvr>
                                        <p:cTn id="196" dur="30"/>
                                        <p:tgtEl>
                                          <p:spTgt spid="121"/>
                                        </p:tgtEl>
                                      </p:cBhvr>
                                    </p:animEffect>
                                  </p:childTnLst>
                                </p:cTn>
                              </p:par>
                            </p:childTnLst>
                          </p:cTn>
                        </p:par>
                        <p:par>
                          <p:cTn id="197" fill="hold">
                            <p:stCondLst>
                              <p:cond delay="5060"/>
                            </p:stCondLst>
                            <p:childTnLst>
                              <p:par>
                                <p:cTn id="198" presetID="10" presetClass="entr" presetSubtype="0" fill="hold" nodeType="afterEffect">
                                  <p:stCondLst>
                                    <p:cond delay="0"/>
                                  </p:stCondLst>
                                  <p:childTnLst>
                                    <p:set>
                                      <p:cBhvr>
                                        <p:cTn id="199" dur="1" fill="hold">
                                          <p:stCondLst>
                                            <p:cond delay="0"/>
                                          </p:stCondLst>
                                        </p:cTn>
                                        <p:tgtEl>
                                          <p:spTgt spid="122"/>
                                        </p:tgtEl>
                                        <p:attrNameLst>
                                          <p:attrName>style.visibility</p:attrName>
                                        </p:attrNameLst>
                                      </p:cBhvr>
                                      <p:to>
                                        <p:strVal val="visible"/>
                                      </p:to>
                                    </p:set>
                                    <p:animEffect transition="in" filter="fade">
                                      <p:cBhvr>
                                        <p:cTn id="200" dur="30"/>
                                        <p:tgtEl>
                                          <p:spTgt spid="122"/>
                                        </p:tgtEl>
                                      </p:cBhvr>
                                    </p:animEffect>
                                  </p:childTnLst>
                                </p:cTn>
                              </p:par>
                            </p:childTnLst>
                          </p:cTn>
                        </p:par>
                        <p:par>
                          <p:cTn id="201" fill="hold">
                            <p:stCondLst>
                              <p:cond delay="5090"/>
                            </p:stCondLst>
                            <p:childTnLst>
                              <p:par>
                                <p:cTn id="202" presetID="10" presetClass="entr" presetSubtype="0" fill="hold" nodeType="afterEffect">
                                  <p:stCondLst>
                                    <p:cond delay="0"/>
                                  </p:stCondLst>
                                  <p:childTnLst>
                                    <p:set>
                                      <p:cBhvr>
                                        <p:cTn id="203" dur="1" fill="hold">
                                          <p:stCondLst>
                                            <p:cond delay="0"/>
                                          </p:stCondLst>
                                        </p:cTn>
                                        <p:tgtEl>
                                          <p:spTgt spid="123"/>
                                        </p:tgtEl>
                                        <p:attrNameLst>
                                          <p:attrName>style.visibility</p:attrName>
                                        </p:attrNameLst>
                                      </p:cBhvr>
                                      <p:to>
                                        <p:strVal val="visible"/>
                                      </p:to>
                                    </p:set>
                                    <p:animEffect transition="in" filter="fade">
                                      <p:cBhvr>
                                        <p:cTn id="204" dur="30"/>
                                        <p:tgtEl>
                                          <p:spTgt spid="123"/>
                                        </p:tgtEl>
                                      </p:cBhvr>
                                    </p:animEffect>
                                  </p:childTnLst>
                                </p:cTn>
                              </p:par>
                            </p:childTnLst>
                          </p:cTn>
                        </p:par>
                        <p:par>
                          <p:cTn id="205" fill="hold">
                            <p:stCondLst>
                              <p:cond delay="5120"/>
                            </p:stCondLst>
                            <p:childTnLst>
                              <p:par>
                                <p:cTn id="206" presetID="10" presetClass="entr" presetSubtype="0" fill="hold" nodeType="afterEffect">
                                  <p:stCondLst>
                                    <p:cond delay="0"/>
                                  </p:stCondLst>
                                  <p:childTnLst>
                                    <p:set>
                                      <p:cBhvr>
                                        <p:cTn id="207" dur="1" fill="hold">
                                          <p:stCondLst>
                                            <p:cond delay="0"/>
                                          </p:stCondLst>
                                        </p:cTn>
                                        <p:tgtEl>
                                          <p:spTgt spid="124"/>
                                        </p:tgtEl>
                                        <p:attrNameLst>
                                          <p:attrName>style.visibility</p:attrName>
                                        </p:attrNameLst>
                                      </p:cBhvr>
                                      <p:to>
                                        <p:strVal val="visible"/>
                                      </p:to>
                                    </p:set>
                                    <p:animEffect transition="in" filter="fade">
                                      <p:cBhvr>
                                        <p:cTn id="208" dur="30"/>
                                        <p:tgtEl>
                                          <p:spTgt spid="124"/>
                                        </p:tgtEl>
                                      </p:cBhvr>
                                    </p:animEffect>
                                  </p:childTnLst>
                                </p:cTn>
                              </p:par>
                            </p:childTnLst>
                          </p:cTn>
                        </p:par>
                        <p:par>
                          <p:cTn id="209" fill="hold">
                            <p:stCondLst>
                              <p:cond delay="5150"/>
                            </p:stCondLst>
                            <p:childTnLst>
                              <p:par>
                                <p:cTn id="210" presetID="10" presetClass="entr" presetSubtype="0" fill="hold" nodeType="afterEffect">
                                  <p:stCondLst>
                                    <p:cond delay="0"/>
                                  </p:stCondLst>
                                  <p:childTnLst>
                                    <p:set>
                                      <p:cBhvr>
                                        <p:cTn id="211" dur="1" fill="hold">
                                          <p:stCondLst>
                                            <p:cond delay="0"/>
                                          </p:stCondLst>
                                        </p:cTn>
                                        <p:tgtEl>
                                          <p:spTgt spid="125"/>
                                        </p:tgtEl>
                                        <p:attrNameLst>
                                          <p:attrName>style.visibility</p:attrName>
                                        </p:attrNameLst>
                                      </p:cBhvr>
                                      <p:to>
                                        <p:strVal val="visible"/>
                                      </p:to>
                                    </p:set>
                                    <p:animEffect transition="in" filter="fade">
                                      <p:cBhvr>
                                        <p:cTn id="212" dur="30"/>
                                        <p:tgtEl>
                                          <p:spTgt spid="125"/>
                                        </p:tgtEl>
                                      </p:cBhvr>
                                    </p:animEffect>
                                  </p:childTnLst>
                                </p:cTn>
                              </p:par>
                            </p:childTnLst>
                          </p:cTn>
                        </p:par>
                        <p:par>
                          <p:cTn id="213" fill="hold">
                            <p:stCondLst>
                              <p:cond delay="5180"/>
                            </p:stCondLst>
                            <p:childTnLst>
                              <p:par>
                                <p:cTn id="214" presetID="10" presetClass="entr" presetSubtype="0" fill="hold" nodeType="afterEffect">
                                  <p:stCondLst>
                                    <p:cond delay="0"/>
                                  </p:stCondLst>
                                  <p:childTnLst>
                                    <p:set>
                                      <p:cBhvr>
                                        <p:cTn id="215" dur="1" fill="hold">
                                          <p:stCondLst>
                                            <p:cond delay="0"/>
                                          </p:stCondLst>
                                        </p:cTn>
                                        <p:tgtEl>
                                          <p:spTgt spid="126"/>
                                        </p:tgtEl>
                                        <p:attrNameLst>
                                          <p:attrName>style.visibility</p:attrName>
                                        </p:attrNameLst>
                                      </p:cBhvr>
                                      <p:to>
                                        <p:strVal val="visible"/>
                                      </p:to>
                                    </p:set>
                                    <p:animEffect transition="in" filter="fade">
                                      <p:cBhvr>
                                        <p:cTn id="216" dur="30"/>
                                        <p:tgtEl>
                                          <p:spTgt spid="126"/>
                                        </p:tgtEl>
                                      </p:cBhvr>
                                    </p:animEffect>
                                  </p:childTnLst>
                                </p:cTn>
                              </p:par>
                            </p:childTnLst>
                          </p:cTn>
                        </p:par>
                        <p:par>
                          <p:cTn id="217" fill="hold">
                            <p:stCondLst>
                              <p:cond delay="5210"/>
                            </p:stCondLst>
                            <p:childTnLst>
                              <p:par>
                                <p:cTn id="218" presetID="10" presetClass="entr" presetSubtype="0" fill="hold" nodeType="afterEffect">
                                  <p:stCondLst>
                                    <p:cond delay="0"/>
                                  </p:stCondLst>
                                  <p:childTnLst>
                                    <p:set>
                                      <p:cBhvr>
                                        <p:cTn id="219" dur="1" fill="hold">
                                          <p:stCondLst>
                                            <p:cond delay="0"/>
                                          </p:stCondLst>
                                        </p:cTn>
                                        <p:tgtEl>
                                          <p:spTgt spid="127"/>
                                        </p:tgtEl>
                                        <p:attrNameLst>
                                          <p:attrName>style.visibility</p:attrName>
                                        </p:attrNameLst>
                                      </p:cBhvr>
                                      <p:to>
                                        <p:strVal val="visible"/>
                                      </p:to>
                                    </p:set>
                                    <p:animEffect transition="in" filter="fade">
                                      <p:cBhvr>
                                        <p:cTn id="220" dur="30"/>
                                        <p:tgtEl>
                                          <p:spTgt spid="127"/>
                                        </p:tgtEl>
                                      </p:cBhvr>
                                    </p:animEffect>
                                  </p:childTnLst>
                                </p:cTn>
                              </p:par>
                            </p:childTnLst>
                          </p:cTn>
                        </p:par>
                        <p:par>
                          <p:cTn id="221" fill="hold">
                            <p:stCondLst>
                              <p:cond delay="5240"/>
                            </p:stCondLst>
                            <p:childTnLst>
                              <p:par>
                                <p:cTn id="222" presetID="10" presetClass="entr" presetSubtype="0" fill="hold" nodeType="afterEffect">
                                  <p:stCondLst>
                                    <p:cond delay="0"/>
                                  </p:stCondLst>
                                  <p:childTnLst>
                                    <p:set>
                                      <p:cBhvr>
                                        <p:cTn id="223" dur="1" fill="hold">
                                          <p:stCondLst>
                                            <p:cond delay="0"/>
                                          </p:stCondLst>
                                        </p:cTn>
                                        <p:tgtEl>
                                          <p:spTgt spid="128"/>
                                        </p:tgtEl>
                                        <p:attrNameLst>
                                          <p:attrName>style.visibility</p:attrName>
                                        </p:attrNameLst>
                                      </p:cBhvr>
                                      <p:to>
                                        <p:strVal val="visible"/>
                                      </p:to>
                                    </p:set>
                                    <p:animEffect transition="in" filter="fade">
                                      <p:cBhvr>
                                        <p:cTn id="224" dur="30"/>
                                        <p:tgtEl>
                                          <p:spTgt spid="128"/>
                                        </p:tgtEl>
                                      </p:cBhvr>
                                    </p:animEffect>
                                  </p:childTnLst>
                                </p:cTn>
                              </p:par>
                            </p:childTnLst>
                          </p:cTn>
                        </p:par>
                        <p:par>
                          <p:cTn id="225" fill="hold">
                            <p:stCondLst>
                              <p:cond delay="5270"/>
                            </p:stCondLst>
                            <p:childTnLst>
                              <p:par>
                                <p:cTn id="226" presetID="10" presetClass="entr" presetSubtype="0" fill="hold" nodeType="afterEffect">
                                  <p:stCondLst>
                                    <p:cond delay="0"/>
                                  </p:stCondLst>
                                  <p:childTnLst>
                                    <p:set>
                                      <p:cBhvr>
                                        <p:cTn id="227" dur="1" fill="hold">
                                          <p:stCondLst>
                                            <p:cond delay="0"/>
                                          </p:stCondLst>
                                        </p:cTn>
                                        <p:tgtEl>
                                          <p:spTgt spid="129"/>
                                        </p:tgtEl>
                                        <p:attrNameLst>
                                          <p:attrName>style.visibility</p:attrName>
                                        </p:attrNameLst>
                                      </p:cBhvr>
                                      <p:to>
                                        <p:strVal val="visible"/>
                                      </p:to>
                                    </p:set>
                                    <p:animEffect transition="in" filter="fade">
                                      <p:cBhvr>
                                        <p:cTn id="228" dur="30"/>
                                        <p:tgtEl>
                                          <p:spTgt spid="129"/>
                                        </p:tgtEl>
                                      </p:cBhvr>
                                    </p:animEffect>
                                  </p:childTnLst>
                                </p:cTn>
                              </p:par>
                            </p:childTnLst>
                          </p:cTn>
                        </p:par>
                      </p:childTnLst>
                    </p:cTn>
                  </p:par>
                  <p:par>
                    <p:cTn id="229" fill="hold">
                      <p:stCondLst>
                        <p:cond delay="indefinite"/>
                      </p:stCondLst>
                      <p:childTnLst>
                        <p:par>
                          <p:cTn id="230" fill="hold">
                            <p:stCondLst>
                              <p:cond delay="0"/>
                            </p:stCondLst>
                            <p:childTnLst>
                              <p:par>
                                <p:cTn id="231" presetID="50" presetClass="entr" presetSubtype="0" decel="100000" fill="hold" grpId="0" nodeType="clickEffect">
                                  <p:stCondLst>
                                    <p:cond delay="0"/>
                                  </p:stCondLst>
                                  <p:childTnLst>
                                    <p:set>
                                      <p:cBhvr>
                                        <p:cTn id="232" dur="1" fill="hold">
                                          <p:stCondLst>
                                            <p:cond delay="0"/>
                                          </p:stCondLst>
                                        </p:cTn>
                                        <p:tgtEl>
                                          <p:spTgt spid="131"/>
                                        </p:tgtEl>
                                        <p:attrNameLst>
                                          <p:attrName>style.visibility</p:attrName>
                                        </p:attrNameLst>
                                      </p:cBhvr>
                                      <p:to>
                                        <p:strVal val="visible"/>
                                      </p:to>
                                    </p:set>
                                    <p:anim calcmode="lin" valueType="num">
                                      <p:cBhvr>
                                        <p:cTn id="233" dur="250" fill="hold"/>
                                        <p:tgtEl>
                                          <p:spTgt spid="131"/>
                                        </p:tgtEl>
                                        <p:attrNameLst>
                                          <p:attrName>ppt_w</p:attrName>
                                        </p:attrNameLst>
                                      </p:cBhvr>
                                      <p:tavLst>
                                        <p:tav tm="0">
                                          <p:val>
                                            <p:strVal val="#ppt_w+.3"/>
                                          </p:val>
                                        </p:tav>
                                        <p:tav tm="100000">
                                          <p:val>
                                            <p:strVal val="#ppt_w"/>
                                          </p:val>
                                        </p:tav>
                                      </p:tavLst>
                                    </p:anim>
                                    <p:anim calcmode="lin" valueType="num">
                                      <p:cBhvr>
                                        <p:cTn id="234" dur="250" fill="hold"/>
                                        <p:tgtEl>
                                          <p:spTgt spid="131"/>
                                        </p:tgtEl>
                                        <p:attrNameLst>
                                          <p:attrName>ppt_h</p:attrName>
                                        </p:attrNameLst>
                                      </p:cBhvr>
                                      <p:tavLst>
                                        <p:tav tm="0">
                                          <p:val>
                                            <p:strVal val="#ppt_h"/>
                                          </p:val>
                                        </p:tav>
                                        <p:tav tm="100000">
                                          <p:val>
                                            <p:strVal val="#ppt_h"/>
                                          </p:val>
                                        </p:tav>
                                      </p:tavLst>
                                    </p:anim>
                                    <p:animEffect transition="in" filter="fade">
                                      <p:cBhvr>
                                        <p:cTn id="235" dur="250"/>
                                        <p:tgtEl>
                                          <p:spTgt spid="131"/>
                                        </p:tgtEl>
                                      </p:cBhvr>
                                    </p:animEffect>
                                  </p:childTnLst>
                                </p:cTn>
                              </p:par>
                            </p:childTnLst>
                          </p:cTn>
                        </p:par>
                        <p:par>
                          <p:cTn id="236" fill="hold">
                            <p:stCondLst>
                              <p:cond delay="250"/>
                            </p:stCondLst>
                            <p:childTnLst>
                              <p:par>
                                <p:cTn id="237" presetID="50" presetClass="entr" presetSubtype="0" decel="100000" fill="hold" grpId="0" nodeType="afterEffect">
                                  <p:stCondLst>
                                    <p:cond delay="0"/>
                                  </p:stCondLst>
                                  <p:childTnLst>
                                    <p:set>
                                      <p:cBhvr>
                                        <p:cTn id="238" dur="1" fill="hold">
                                          <p:stCondLst>
                                            <p:cond delay="0"/>
                                          </p:stCondLst>
                                        </p:cTn>
                                        <p:tgtEl>
                                          <p:spTgt spid="132"/>
                                        </p:tgtEl>
                                        <p:attrNameLst>
                                          <p:attrName>style.visibility</p:attrName>
                                        </p:attrNameLst>
                                      </p:cBhvr>
                                      <p:to>
                                        <p:strVal val="visible"/>
                                      </p:to>
                                    </p:set>
                                    <p:anim calcmode="lin" valueType="num">
                                      <p:cBhvr>
                                        <p:cTn id="239" dur="250" fill="hold"/>
                                        <p:tgtEl>
                                          <p:spTgt spid="132"/>
                                        </p:tgtEl>
                                        <p:attrNameLst>
                                          <p:attrName>ppt_w</p:attrName>
                                        </p:attrNameLst>
                                      </p:cBhvr>
                                      <p:tavLst>
                                        <p:tav tm="0">
                                          <p:val>
                                            <p:strVal val="#ppt_w+.3"/>
                                          </p:val>
                                        </p:tav>
                                        <p:tav tm="100000">
                                          <p:val>
                                            <p:strVal val="#ppt_w"/>
                                          </p:val>
                                        </p:tav>
                                      </p:tavLst>
                                    </p:anim>
                                    <p:anim calcmode="lin" valueType="num">
                                      <p:cBhvr>
                                        <p:cTn id="240" dur="250" fill="hold"/>
                                        <p:tgtEl>
                                          <p:spTgt spid="132"/>
                                        </p:tgtEl>
                                        <p:attrNameLst>
                                          <p:attrName>ppt_h</p:attrName>
                                        </p:attrNameLst>
                                      </p:cBhvr>
                                      <p:tavLst>
                                        <p:tav tm="0">
                                          <p:val>
                                            <p:strVal val="#ppt_h"/>
                                          </p:val>
                                        </p:tav>
                                        <p:tav tm="100000">
                                          <p:val>
                                            <p:strVal val="#ppt_h"/>
                                          </p:val>
                                        </p:tav>
                                      </p:tavLst>
                                    </p:anim>
                                    <p:animEffect transition="in" filter="fade">
                                      <p:cBhvr>
                                        <p:cTn id="241" dur="250"/>
                                        <p:tgtEl>
                                          <p:spTgt spid="132"/>
                                        </p:tgtEl>
                                      </p:cBhvr>
                                    </p:animEffect>
                                  </p:childTnLst>
                                </p:cTn>
                              </p:par>
                            </p:childTnLst>
                          </p:cTn>
                        </p:par>
                        <p:par>
                          <p:cTn id="242" fill="hold">
                            <p:stCondLst>
                              <p:cond delay="500"/>
                            </p:stCondLst>
                            <p:childTnLst>
                              <p:par>
                                <p:cTn id="243" presetID="50" presetClass="entr" presetSubtype="0" decel="100000" fill="hold" grpId="0" nodeType="afterEffect">
                                  <p:stCondLst>
                                    <p:cond delay="0"/>
                                  </p:stCondLst>
                                  <p:childTnLst>
                                    <p:set>
                                      <p:cBhvr>
                                        <p:cTn id="244" dur="1" fill="hold">
                                          <p:stCondLst>
                                            <p:cond delay="0"/>
                                          </p:stCondLst>
                                        </p:cTn>
                                        <p:tgtEl>
                                          <p:spTgt spid="133"/>
                                        </p:tgtEl>
                                        <p:attrNameLst>
                                          <p:attrName>style.visibility</p:attrName>
                                        </p:attrNameLst>
                                      </p:cBhvr>
                                      <p:to>
                                        <p:strVal val="visible"/>
                                      </p:to>
                                    </p:set>
                                    <p:anim calcmode="lin" valueType="num">
                                      <p:cBhvr>
                                        <p:cTn id="245" dur="250" fill="hold"/>
                                        <p:tgtEl>
                                          <p:spTgt spid="133"/>
                                        </p:tgtEl>
                                        <p:attrNameLst>
                                          <p:attrName>ppt_w</p:attrName>
                                        </p:attrNameLst>
                                      </p:cBhvr>
                                      <p:tavLst>
                                        <p:tav tm="0">
                                          <p:val>
                                            <p:strVal val="#ppt_w+.3"/>
                                          </p:val>
                                        </p:tav>
                                        <p:tav tm="100000">
                                          <p:val>
                                            <p:strVal val="#ppt_w"/>
                                          </p:val>
                                        </p:tav>
                                      </p:tavLst>
                                    </p:anim>
                                    <p:anim calcmode="lin" valueType="num">
                                      <p:cBhvr>
                                        <p:cTn id="246" dur="250" fill="hold"/>
                                        <p:tgtEl>
                                          <p:spTgt spid="133"/>
                                        </p:tgtEl>
                                        <p:attrNameLst>
                                          <p:attrName>ppt_h</p:attrName>
                                        </p:attrNameLst>
                                      </p:cBhvr>
                                      <p:tavLst>
                                        <p:tav tm="0">
                                          <p:val>
                                            <p:strVal val="#ppt_h"/>
                                          </p:val>
                                        </p:tav>
                                        <p:tav tm="100000">
                                          <p:val>
                                            <p:strVal val="#ppt_h"/>
                                          </p:val>
                                        </p:tav>
                                      </p:tavLst>
                                    </p:anim>
                                    <p:animEffect transition="in" filter="fade">
                                      <p:cBhvr>
                                        <p:cTn id="247" dur="250"/>
                                        <p:tgtEl>
                                          <p:spTgt spid="133"/>
                                        </p:tgtEl>
                                      </p:cBhvr>
                                    </p:animEffect>
                                  </p:childTnLst>
                                </p:cTn>
                              </p:par>
                            </p:childTnLst>
                          </p:cTn>
                        </p:par>
                        <p:par>
                          <p:cTn id="248" fill="hold">
                            <p:stCondLst>
                              <p:cond delay="750"/>
                            </p:stCondLst>
                            <p:childTnLst>
                              <p:par>
                                <p:cTn id="249" presetID="50" presetClass="entr" presetSubtype="0" decel="100000" fill="hold" grpId="0" nodeType="afterEffect">
                                  <p:stCondLst>
                                    <p:cond delay="0"/>
                                  </p:stCondLst>
                                  <p:childTnLst>
                                    <p:set>
                                      <p:cBhvr>
                                        <p:cTn id="250" dur="1" fill="hold">
                                          <p:stCondLst>
                                            <p:cond delay="0"/>
                                          </p:stCondLst>
                                        </p:cTn>
                                        <p:tgtEl>
                                          <p:spTgt spid="134"/>
                                        </p:tgtEl>
                                        <p:attrNameLst>
                                          <p:attrName>style.visibility</p:attrName>
                                        </p:attrNameLst>
                                      </p:cBhvr>
                                      <p:to>
                                        <p:strVal val="visible"/>
                                      </p:to>
                                    </p:set>
                                    <p:anim calcmode="lin" valueType="num">
                                      <p:cBhvr>
                                        <p:cTn id="251" dur="250" fill="hold"/>
                                        <p:tgtEl>
                                          <p:spTgt spid="134"/>
                                        </p:tgtEl>
                                        <p:attrNameLst>
                                          <p:attrName>ppt_w</p:attrName>
                                        </p:attrNameLst>
                                      </p:cBhvr>
                                      <p:tavLst>
                                        <p:tav tm="0">
                                          <p:val>
                                            <p:strVal val="#ppt_w+.3"/>
                                          </p:val>
                                        </p:tav>
                                        <p:tav tm="100000">
                                          <p:val>
                                            <p:strVal val="#ppt_w"/>
                                          </p:val>
                                        </p:tav>
                                      </p:tavLst>
                                    </p:anim>
                                    <p:anim calcmode="lin" valueType="num">
                                      <p:cBhvr>
                                        <p:cTn id="252" dur="250" fill="hold"/>
                                        <p:tgtEl>
                                          <p:spTgt spid="134"/>
                                        </p:tgtEl>
                                        <p:attrNameLst>
                                          <p:attrName>ppt_h</p:attrName>
                                        </p:attrNameLst>
                                      </p:cBhvr>
                                      <p:tavLst>
                                        <p:tav tm="0">
                                          <p:val>
                                            <p:strVal val="#ppt_h"/>
                                          </p:val>
                                        </p:tav>
                                        <p:tav tm="100000">
                                          <p:val>
                                            <p:strVal val="#ppt_h"/>
                                          </p:val>
                                        </p:tav>
                                      </p:tavLst>
                                    </p:anim>
                                    <p:animEffect transition="in" filter="fade">
                                      <p:cBhvr>
                                        <p:cTn id="253" dur="250"/>
                                        <p:tgtEl>
                                          <p:spTgt spid="134"/>
                                        </p:tgtEl>
                                      </p:cBhvr>
                                    </p:animEffect>
                                  </p:childTnLst>
                                </p:cTn>
                              </p:par>
                            </p:childTnLst>
                          </p:cTn>
                        </p:par>
                        <p:par>
                          <p:cTn id="254" fill="hold">
                            <p:stCondLst>
                              <p:cond delay="1000"/>
                            </p:stCondLst>
                            <p:childTnLst>
                              <p:par>
                                <p:cTn id="255" presetID="50" presetClass="entr" presetSubtype="0" decel="100000" fill="hold" grpId="0" nodeType="afterEffect">
                                  <p:stCondLst>
                                    <p:cond delay="0"/>
                                  </p:stCondLst>
                                  <p:childTnLst>
                                    <p:set>
                                      <p:cBhvr>
                                        <p:cTn id="256" dur="1" fill="hold">
                                          <p:stCondLst>
                                            <p:cond delay="0"/>
                                          </p:stCondLst>
                                        </p:cTn>
                                        <p:tgtEl>
                                          <p:spTgt spid="135"/>
                                        </p:tgtEl>
                                        <p:attrNameLst>
                                          <p:attrName>style.visibility</p:attrName>
                                        </p:attrNameLst>
                                      </p:cBhvr>
                                      <p:to>
                                        <p:strVal val="visible"/>
                                      </p:to>
                                    </p:set>
                                    <p:anim calcmode="lin" valueType="num">
                                      <p:cBhvr>
                                        <p:cTn id="257" dur="250" fill="hold"/>
                                        <p:tgtEl>
                                          <p:spTgt spid="135"/>
                                        </p:tgtEl>
                                        <p:attrNameLst>
                                          <p:attrName>ppt_w</p:attrName>
                                        </p:attrNameLst>
                                      </p:cBhvr>
                                      <p:tavLst>
                                        <p:tav tm="0">
                                          <p:val>
                                            <p:strVal val="#ppt_w+.3"/>
                                          </p:val>
                                        </p:tav>
                                        <p:tav tm="100000">
                                          <p:val>
                                            <p:strVal val="#ppt_w"/>
                                          </p:val>
                                        </p:tav>
                                      </p:tavLst>
                                    </p:anim>
                                    <p:anim calcmode="lin" valueType="num">
                                      <p:cBhvr>
                                        <p:cTn id="258" dur="250" fill="hold"/>
                                        <p:tgtEl>
                                          <p:spTgt spid="135"/>
                                        </p:tgtEl>
                                        <p:attrNameLst>
                                          <p:attrName>ppt_h</p:attrName>
                                        </p:attrNameLst>
                                      </p:cBhvr>
                                      <p:tavLst>
                                        <p:tav tm="0">
                                          <p:val>
                                            <p:strVal val="#ppt_h"/>
                                          </p:val>
                                        </p:tav>
                                        <p:tav tm="100000">
                                          <p:val>
                                            <p:strVal val="#ppt_h"/>
                                          </p:val>
                                        </p:tav>
                                      </p:tavLst>
                                    </p:anim>
                                    <p:animEffect transition="in" filter="fade">
                                      <p:cBhvr>
                                        <p:cTn id="259" dur="250"/>
                                        <p:tgtEl>
                                          <p:spTgt spid="135"/>
                                        </p:tgtEl>
                                      </p:cBhvr>
                                    </p:animEffect>
                                  </p:childTnLst>
                                </p:cTn>
                              </p:par>
                            </p:childTnLst>
                          </p:cTn>
                        </p:par>
                        <p:par>
                          <p:cTn id="260" fill="hold">
                            <p:stCondLst>
                              <p:cond delay="1250"/>
                            </p:stCondLst>
                            <p:childTnLst>
                              <p:par>
                                <p:cTn id="261" presetID="50" presetClass="entr" presetSubtype="0" decel="100000" fill="hold" grpId="0" nodeType="afterEffect">
                                  <p:stCondLst>
                                    <p:cond delay="0"/>
                                  </p:stCondLst>
                                  <p:childTnLst>
                                    <p:set>
                                      <p:cBhvr>
                                        <p:cTn id="262" dur="1" fill="hold">
                                          <p:stCondLst>
                                            <p:cond delay="0"/>
                                          </p:stCondLst>
                                        </p:cTn>
                                        <p:tgtEl>
                                          <p:spTgt spid="136"/>
                                        </p:tgtEl>
                                        <p:attrNameLst>
                                          <p:attrName>style.visibility</p:attrName>
                                        </p:attrNameLst>
                                      </p:cBhvr>
                                      <p:to>
                                        <p:strVal val="visible"/>
                                      </p:to>
                                    </p:set>
                                    <p:anim calcmode="lin" valueType="num">
                                      <p:cBhvr>
                                        <p:cTn id="263" dur="250" fill="hold"/>
                                        <p:tgtEl>
                                          <p:spTgt spid="136"/>
                                        </p:tgtEl>
                                        <p:attrNameLst>
                                          <p:attrName>ppt_w</p:attrName>
                                        </p:attrNameLst>
                                      </p:cBhvr>
                                      <p:tavLst>
                                        <p:tav tm="0">
                                          <p:val>
                                            <p:strVal val="#ppt_w+.3"/>
                                          </p:val>
                                        </p:tav>
                                        <p:tav tm="100000">
                                          <p:val>
                                            <p:strVal val="#ppt_w"/>
                                          </p:val>
                                        </p:tav>
                                      </p:tavLst>
                                    </p:anim>
                                    <p:anim calcmode="lin" valueType="num">
                                      <p:cBhvr>
                                        <p:cTn id="264" dur="250" fill="hold"/>
                                        <p:tgtEl>
                                          <p:spTgt spid="136"/>
                                        </p:tgtEl>
                                        <p:attrNameLst>
                                          <p:attrName>ppt_h</p:attrName>
                                        </p:attrNameLst>
                                      </p:cBhvr>
                                      <p:tavLst>
                                        <p:tav tm="0">
                                          <p:val>
                                            <p:strVal val="#ppt_h"/>
                                          </p:val>
                                        </p:tav>
                                        <p:tav tm="100000">
                                          <p:val>
                                            <p:strVal val="#ppt_h"/>
                                          </p:val>
                                        </p:tav>
                                      </p:tavLst>
                                    </p:anim>
                                    <p:animEffect transition="in" filter="fade">
                                      <p:cBhvr>
                                        <p:cTn id="265" dur="250"/>
                                        <p:tgtEl>
                                          <p:spTgt spid="136"/>
                                        </p:tgtEl>
                                      </p:cBhvr>
                                    </p:animEffect>
                                  </p:childTnLst>
                                </p:cTn>
                              </p:par>
                            </p:childTnLst>
                          </p:cTn>
                        </p:par>
                        <p:par>
                          <p:cTn id="266" fill="hold">
                            <p:stCondLst>
                              <p:cond delay="1500"/>
                            </p:stCondLst>
                            <p:childTnLst>
                              <p:par>
                                <p:cTn id="267" presetID="50" presetClass="entr" presetSubtype="0" decel="100000" fill="hold" grpId="0" nodeType="afterEffect">
                                  <p:stCondLst>
                                    <p:cond delay="0"/>
                                  </p:stCondLst>
                                  <p:childTnLst>
                                    <p:set>
                                      <p:cBhvr>
                                        <p:cTn id="268" dur="1" fill="hold">
                                          <p:stCondLst>
                                            <p:cond delay="0"/>
                                          </p:stCondLst>
                                        </p:cTn>
                                        <p:tgtEl>
                                          <p:spTgt spid="137"/>
                                        </p:tgtEl>
                                        <p:attrNameLst>
                                          <p:attrName>style.visibility</p:attrName>
                                        </p:attrNameLst>
                                      </p:cBhvr>
                                      <p:to>
                                        <p:strVal val="visible"/>
                                      </p:to>
                                    </p:set>
                                    <p:anim calcmode="lin" valueType="num">
                                      <p:cBhvr>
                                        <p:cTn id="269" dur="250" fill="hold"/>
                                        <p:tgtEl>
                                          <p:spTgt spid="137"/>
                                        </p:tgtEl>
                                        <p:attrNameLst>
                                          <p:attrName>ppt_w</p:attrName>
                                        </p:attrNameLst>
                                      </p:cBhvr>
                                      <p:tavLst>
                                        <p:tav tm="0">
                                          <p:val>
                                            <p:strVal val="#ppt_w+.3"/>
                                          </p:val>
                                        </p:tav>
                                        <p:tav tm="100000">
                                          <p:val>
                                            <p:strVal val="#ppt_w"/>
                                          </p:val>
                                        </p:tav>
                                      </p:tavLst>
                                    </p:anim>
                                    <p:anim calcmode="lin" valueType="num">
                                      <p:cBhvr>
                                        <p:cTn id="270" dur="250" fill="hold"/>
                                        <p:tgtEl>
                                          <p:spTgt spid="137"/>
                                        </p:tgtEl>
                                        <p:attrNameLst>
                                          <p:attrName>ppt_h</p:attrName>
                                        </p:attrNameLst>
                                      </p:cBhvr>
                                      <p:tavLst>
                                        <p:tav tm="0">
                                          <p:val>
                                            <p:strVal val="#ppt_h"/>
                                          </p:val>
                                        </p:tav>
                                        <p:tav tm="100000">
                                          <p:val>
                                            <p:strVal val="#ppt_h"/>
                                          </p:val>
                                        </p:tav>
                                      </p:tavLst>
                                    </p:anim>
                                    <p:animEffect transition="in" filter="fade">
                                      <p:cBhvr>
                                        <p:cTn id="271" dur="250"/>
                                        <p:tgtEl>
                                          <p:spTgt spid="137"/>
                                        </p:tgtEl>
                                      </p:cBhvr>
                                    </p:animEffect>
                                  </p:childTnLst>
                                </p:cTn>
                              </p:par>
                            </p:childTnLst>
                          </p:cTn>
                        </p:par>
                        <p:par>
                          <p:cTn id="272" fill="hold">
                            <p:stCondLst>
                              <p:cond delay="1750"/>
                            </p:stCondLst>
                            <p:childTnLst>
                              <p:par>
                                <p:cTn id="273" presetID="50" presetClass="entr" presetSubtype="0" decel="100000" fill="hold" grpId="0" nodeType="afterEffect">
                                  <p:stCondLst>
                                    <p:cond delay="0"/>
                                  </p:stCondLst>
                                  <p:childTnLst>
                                    <p:set>
                                      <p:cBhvr>
                                        <p:cTn id="274" dur="1" fill="hold">
                                          <p:stCondLst>
                                            <p:cond delay="0"/>
                                          </p:stCondLst>
                                        </p:cTn>
                                        <p:tgtEl>
                                          <p:spTgt spid="138"/>
                                        </p:tgtEl>
                                        <p:attrNameLst>
                                          <p:attrName>style.visibility</p:attrName>
                                        </p:attrNameLst>
                                      </p:cBhvr>
                                      <p:to>
                                        <p:strVal val="visible"/>
                                      </p:to>
                                    </p:set>
                                    <p:anim calcmode="lin" valueType="num">
                                      <p:cBhvr>
                                        <p:cTn id="275" dur="250" fill="hold"/>
                                        <p:tgtEl>
                                          <p:spTgt spid="138"/>
                                        </p:tgtEl>
                                        <p:attrNameLst>
                                          <p:attrName>ppt_w</p:attrName>
                                        </p:attrNameLst>
                                      </p:cBhvr>
                                      <p:tavLst>
                                        <p:tav tm="0">
                                          <p:val>
                                            <p:strVal val="#ppt_w+.3"/>
                                          </p:val>
                                        </p:tav>
                                        <p:tav tm="100000">
                                          <p:val>
                                            <p:strVal val="#ppt_w"/>
                                          </p:val>
                                        </p:tav>
                                      </p:tavLst>
                                    </p:anim>
                                    <p:anim calcmode="lin" valueType="num">
                                      <p:cBhvr>
                                        <p:cTn id="276" dur="250" fill="hold"/>
                                        <p:tgtEl>
                                          <p:spTgt spid="138"/>
                                        </p:tgtEl>
                                        <p:attrNameLst>
                                          <p:attrName>ppt_h</p:attrName>
                                        </p:attrNameLst>
                                      </p:cBhvr>
                                      <p:tavLst>
                                        <p:tav tm="0">
                                          <p:val>
                                            <p:strVal val="#ppt_h"/>
                                          </p:val>
                                        </p:tav>
                                        <p:tav tm="100000">
                                          <p:val>
                                            <p:strVal val="#ppt_h"/>
                                          </p:val>
                                        </p:tav>
                                      </p:tavLst>
                                    </p:anim>
                                    <p:animEffect transition="in" filter="fade">
                                      <p:cBhvr>
                                        <p:cTn id="277" dur="250"/>
                                        <p:tgtEl>
                                          <p:spTgt spid="138"/>
                                        </p:tgtEl>
                                      </p:cBhvr>
                                    </p:animEffect>
                                  </p:childTnLst>
                                </p:cTn>
                              </p:par>
                            </p:childTnLst>
                          </p:cTn>
                        </p:par>
                        <p:par>
                          <p:cTn id="278" fill="hold">
                            <p:stCondLst>
                              <p:cond delay="2000"/>
                            </p:stCondLst>
                            <p:childTnLst>
                              <p:par>
                                <p:cTn id="279" presetID="50" presetClass="entr" presetSubtype="0" decel="100000" fill="hold" grpId="0" nodeType="afterEffect">
                                  <p:stCondLst>
                                    <p:cond delay="0"/>
                                  </p:stCondLst>
                                  <p:childTnLst>
                                    <p:set>
                                      <p:cBhvr>
                                        <p:cTn id="280" dur="1" fill="hold">
                                          <p:stCondLst>
                                            <p:cond delay="0"/>
                                          </p:stCondLst>
                                        </p:cTn>
                                        <p:tgtEl>
                                          <p:spTgt spid="139"/>
                                        </p:tgtEl>
                                        <p:attrNameLst>
                                          <p:attrName>style.visibility</p:attrName>
                                        </p:attrNameLst>
                                      </p:cBhvr>
                                      <p:to>
                                        <p:strVal val="visible"/>
                                      </p:to>
                                    </p:set>
                                    <p:anim calcmode="lin" valueType="num">
                                      <p:cBhvr>
                                        <p:cTn id="281" dur="250" fill="hold"/>
                                        <p:tgtEl>
                                          <p:spTgt spid="139"/>
                                        </p:tgtEl>
                                        <p:attrNameLst>
                                          <p:attrName>ppt_w</p:attrName>
                                        </p:attrNameLst>
                                      </p:cBhvr>
                                      <p:tavLst>
                                        <p:tav tm="0">
                                          <p:val>
                                            <p:strVal val="#ppt_w+.3"/>
                                          </p:val>
                                        </p:tav>
                                        <p:tav tm="100000">
                                          <p:val>
                                            <p:strVal val="#ppt_w"/>
                                          </p:val>
                                        </p:tav>
                                      </p:tavLst>
                                    </p:anim>
                                    <p:anim calcmode="lin" valueType="num">
                                      <p:cBhvr>
                                        <p:cTn id="282" dur="250" fill="hold"/>
                                        <p:tgtEl>
                                          <p:spTgt spid="139"/>
                                        </p:tgtEl>
                                        <p:attrNameLst>
                                          <p:attrName>ppt_h</p:attrName>
                                        </p:attrNameLst>
                                      </p:cBhvr>
                                      <p:tavLst>
                                        <p:tav tm="0">
                                          <p:val>
                                            <p:strVal val="#ppt_h"/>
                                          </p:val>
                                        </p:tav>
                                        <p:tav tm="100000">
                                          <p:val>
                                            <p:strVal val="#ppt_h"/>
                                          </p:val>
                                        </p:tav>
                                      </p:tavLst>
                                    </p:anim>
                                    <p:animEffect transition="in" filter="fade">
                                      <p:cBhvr>
                                        <p:cTn id="283" dur="250"/>
                                        <p:tgtEl>
                                          <p:spTgt spid="139"/>
                                        </p:tgtEl>
                                      </p:cBhvr>
                                    </p:animEffect>
                                  </p:childTnLst>
                                </p:cTn>
                              </p:par>
                            </p:childTnLst>
                          </p:cTn>
                        </p:par>
                        <p:par>
                          <p:cTn id="284" fill="hold">
                            <p:stCondLst>
                              <p:cond delay="2250"/>
                            </p:stCondLst>
                            <p:childTnLst>
                              <p:par>
                                <p:cTn id="285" presetID="50" presetClass="entr" presetSubtype="0" decel="100000" fill="hold" grpId="0" nodeType="afterEffect">
                                  <p:stCondLst>
                                    <p:cond delay="0"/>
                                  </p:stCondLst>
                                  <p:childTnLst>
                                    <p:set>
                                      <p:cBhvr>
                                        <p:cTn id="286" dur="1" fill="hold">
                                          <p:stCondLst>
                                            <p:cond delay="0"/>
                                          </p:stCondLst>
                                        </p:cTn>
                                        <p:tgtEl>
                                          <p:spTgt spid="140"/>
                                        </p:tgtEl>
                                        <p:attrNameLst>
                                          <p:attrName>style.visibility</p:attrName>
                                        </p:attrNameLst>
                                      </p:cBhvr>
                                      <p:to>
                                        <p:strVal val="visible"/>
                                      </p:to>
                                    </p:set>
                                    <p:anim calcmode="lin" valueType="num">
                                      <p:cBhvr>
                                        <p:cTn id="287" dur="250" fill="hold"/>
                                        <p:tgtEl>
                                          <p:spTgt spid="140"/>
                                        </p:tgtEl>
                                        <p:attrNameLst>
                                          <p:attrName>ppt_w</p:attrName>
                                        </p:attrNameLst>
                                      </p:cBhvr>
                                      <p:tavLst>
                                        <p:tav tm="0">
                                          <p:val>
                                            <p:strVal val="#ppt_w+.3"/>
                                          </p:val>
                                        </p:tav>
                                        <p:tav tm="100000">
                                          <p:val>
                                            <p:strVal val="#ppt_w"/>
                                          </p:val>
                                        </p:tav>
                                      </p:tavLst>
                                    </p:anim>
                                    <p:anim calcmode="lin" valueType="num">
                                      <p:cBhvr>
                                        <p:cTn id="288" dur="250" fill="hold"/>
                                        <p:tgtEl>
                                          <p:spTgt spid="140"/>
                                        </p:tgtEl>
                                        <p:attrNameLst>
                                          <p:attrName>ppt_h</p:attrName>
                                        </p:attrNameLst>
                                      </p:cBhvr>
                                      <p:tavLst>
                                        <p:tav tm="0">
                                          <p:val>
                                            <p:strVal val="#ppt_h"/>
                                          </p:val>
                                        </p:tav>
                                        <p:tav tm="100000">
                                          <p:val>
                                            <p:strVal val="#ppt_h"/>
                                          </p:val>
                                        </p:tav>
                                      </p:tavLst>
                                    </p:anim>
                                    <p:animEffect transition="in" filter="fade">
                                      <p:cBhvr>
                                        <p:cTn id="289" dur="250"/>
                                        <p:tgtEl>
                                          <p:spTgt spid="140"/>
                                        </p:tgtEl>
                                      </p:cBhvr>
                                    </p:animEffect>
                                  </p:childTnLst>
                                </p:cTn>
                              </p:par>
                            </p:childTnLst>
                          </p:cTn>
                        </p:par>
                        <p:par>
                          <p:cTn id="290" fill="hold">
                            <p:stCondLst>
                              <p:cond delay="2500"/>
                            </p:stCondLst>
                            <p:childTnLst>
                              <p:par>
                                <p:cTn id="291" presetID="50" presetClass="entr" presetSubtype="0" decel="100000" fill="hold" grpId="0" nodeType="afterEffect">
                                  <p:stCondLst>
                                    <p:cond delay="0"/>
                                  </p:stCondLst>
                                  <p:childTnLst>
                                    <p:set>
                                      <p:cBhvr>
                                        <p:cTn id="292" dur="1" fill="hold">
                                          <p:stCondLst>
                                            <p:cond delay="0"/>
                                          </p:stCondLst>
                                        </p:cTn>
                                        <p:tgtEl>
                                          <p:spTgt spid="141"/>
                                        </p:tgtEl>
                                        <p:attrNameLst>
                                          <p:attrName>style.visibility</p:attrName>
                                        </p:attrNameLst>
                                      </p:cBhvr>
                                      <p:to>
                                        <p:strVal val="visible"/>
                                      </p:to>
                                    </p:set>
                                    <p:anim calcmode="lin" valueType="num">
                                      <p:cBhvr>
                                        <p:cTn id="293" dur="250" fill="hold"/>
                                        <p:tgtEl>
                                          <p:spTgt spid="141"/>
                                        </p:tgtEl>
                                        <p:attrNameLst>
                                          <p:attrName>ppt_w</p:attrName>
                                        </p:attrNameLst>
                                      </p:cBhvr>
                                      <p:tavLst>
                                        <p:tav tm="0">
                                          <p:val>
                                            <p:strVal val="#ppt_w+.3"/>
                                          </p:val>
                                        </p:tav>
                                        <p:tav tm="100000">
                                          <p:val>
                                            <p:strVal val="#ppt_w"/>
                                          </p:val>
                                        </p:tav>
                                      </p:tavLst>
                                    </p:anim>
                                    <p:anim calcmode="lin" valueType="num">
                                      <p:cBhvr>
                                        <p:cTn id="294" dur="250" fill="hold"/>
                                        <p:tgtEl>
                                          <p:spTgt spid="141"/>
                                        </p:tgtEl>
                                        <p:attrNameLst>
                                          <p:attrName>ppt_h</p:attrName>
                                        </p:attrNameLst>
                                      </p:cBhvr>
                                      <p:tavLst>
                                        <p:tav tm="0">
                                          <p:val>
                                            <p:strVal val="#ppt_h"/>
                                          </p:val>
                                        </p:tav>
                                        <p:tav tm="100000">
                                          <p:val>
                                            <p:strVal val="#ppt_h"/>
                                          </p:val>
                                        </p:tav>
                                      </p:tavLst>
                                    </p:anim>
                                    <p:animEffect transition="in" filter="fade">
                                      <p:cBhvr>
                                        <p:cTn id="295" dur="250"/>
                                        <p:tgtEl>
                                          <p:spTgt spid="141"/>
                                        </p:tgtEl>
                                      </p:cBhvr>
                                    </p:animEffect>
                                  </p:childTnLst>
                                </p:cTn>
                              </p:par>
                            </p:childTnLst>
                          </p:cTn>
                        </p:par>
                        <p:par>
                          <p:cTn id="296" fill="hold">
                            <p:stCondLst>
                              <p:cond delay="2750"/>
                            </p:stCondLst>
                            <p:childTnLst>
                              <p:par>
                                <p:cTn id="297" presetID="50" presetClass="entr" presetSubtype="0" decel="100000" fill="hold" grpId="0" nodeType="afterEffect">
                                  <p:stCondLst>
                                    <p:cond delay="0"/>
                                  </p:stCondLst>
                                  <p:childTnLst>
                                    <p:set>
                                      <p:cBhvr>
                                        <p:cTn id="298" dur="1" fill="hold">
                                          <p:stCondLst>
                                            <p:cond delay="0"/>
                                          </p:stCondLst>
                                        </p:cTn>
                                        <p:tgtEl>
                                          <p:spTgt spid="143"/>
                                        </p:tgtEl>
                                        <p:attrNameLst>
                                          <p:attrName>style.visibility</p:attrName>
                                        </p:attrNameLst>
                                      </p:cBhvr>
                                      <p:to>
                                        <p:strVal val="visible"/>
                                      </p:to>
                                    </p:set>
                                    <p:anim calcmode="lin" valueType="num">
                                      <p:cBhvr>
                                        <p:cTn id="299" dur="200" fill="hold"/>
                                        <p:tgtEl>
                                          <p:spTgt spid="143"/>
                                        </p:tgtEl>
                                        <p:attrNameLst>
                                          <p:attrName>ppt_w</p:attrName>
                                        </p:attrNameLst>
                                      </p:cBhvr>
                                      <p:tavLst>
                                        <p:tav tm="0">
                                          <p:val>
                                            <p:strVal val="#ppt_w+.3"/>
                                          </p:val>
                                        </p:tav>
                                        <p:tav tm="100000">
                                          <p:val>
                                            <p:strVal val="#ppt_w"/>
                                          </p:val>
                                        </p:tav>
                                      </p:tavLst>
                                    </p:anim>
                                    <p:anim calcmode="lin" valueType="num">
                                      <p:cBhvr>
                                        <p:cTn id="300" dur="200" fill="hold"/>
                                        <p:tgtEl>
                                          <p:spTgt spid="143"/>
                                        </p:tgtEl>
                                        <p:attrNameLst>
                                          <p:attrName>ppt_h</p:attrName>
                                        </p:attrNameLst>
                                      </p:cBhvr>
                                      <p:tavLst>
                                        <p:tav tm="0">
                                          <p:val>
                                            <p:strVal val="#ppt_h"/>
                                          </p:val>
                                        </p:tav>
                                        <p:tav tm="100000">
                                          <p:val>
                                            <p:strVal val="#ppt_h"/>
                                          </p:val>
                                        </p:tav>
                                      </p:tavLst>
                                    </p:anim>
                                    <p:animEffect transition="in" filter="fade">
                                      <p:cBhvr>
                                        <p:cTn id="301" dur="200"/>
                                        <p:tgtEl>
                                          <p:spTgt spid="143"/>
                                        </p:tgtEl>
                                      </p:cBhvr>
                                    </p:animEffect>
                                  </p:childTnLst>
                                </p:cTn>
                              </p:par>
                            </p:childTnLst>
                          </p:cTn>
                        </p:par>
                        <p:par>
                          <p:cTn id="302" fill="hold">
                            <p:stCondLst>
                              <p:cond delay="2950"/>
                            </p:stCondLst>
                            <p:childTnLst>
                              <p:par>
                                <p:cTn id="303" presetID="50" presetClass="entr" presetSubtype="0" decel="100000" fill="hold" grpId="0" nodeType="afterEffect">
                                  <p:stCondLst>
                                    <p:cond delay="0"/>
                                  </p:stCondLst>
                                  <p:childTnLst>
                                    <p:set>
                                      <p:cBhvr>
                                        <p:cTn id="304" dur="1" fill="hold">
                                          <p:stCondLst>
                                            <p:cond delay="0"/>
                                          </p:stCondLst>
                                        </p:cTn>
                                        <p:tgtEl>
                                          <p:spTgt spid="144"/>
                                        </p:tgtEl>
                                        <p:attrNameLst>
                                          <p:attrName>style.visibility</p:attrName>
                                        </p:attrNameLst>
                                      </p:cBhvr>
                                      <p:to>
                                        <p:strVal val="visible"/>
                                      </p:to>
                                    </p:set>
                                    <p:anim calcmode="lin" valueType="num">
                                      <p:cBhvr>
                                        <p:cTn id="305" dur="200" fill="hold"/>
                                        <p:tgtEl>
                                          <p:spTgt spid="144"/>
                                        </p:tgtEl>
                                        <p:attrNameLst>
                                          <p:attrName>ppt_w</p:attrName>
                                        </p:attrNameLst>
                                      </p:cBhvr>
                                      <p:tavLst>
                                        <p:tav tm="0">
                                          <p:val>
                                            <p:strVal val="#ppt_w+.3"/>
                                          </p:val>
                                        </p:tav>
                                        <p:tav tm="100000">
                                          <p:val>
                                            <p:strVal val="#ppt_w"/>
                                          </p:val>
                                        </p:tav>
                                      </p:tavLst>
                                    </p:anim>
                                    <p:anim calcmode="lin" valueType="num">
                                      <p:cBhvr>
                                        <p:cTn id="306" dur="200" fill="hold"/>
                                        <p:tgtEl>
                                          <p:spTgt spid="144"/>
                                        </p:tgtEl>
                                        <p:attrNameLst>
                                          <p:attrName>ppt_h</p:attrName>
                                        </p:attrNameLst>
                                      </p:cBhvr>
                                      <p:tavLst>
                                        <p:tav tm="0">
                                          <p:val>
                                            <p:strVal val="#ppt_h"/>
                                          </p:val>
                                        </p:tav>
                                        <p:tav tm="100000">
                                          <p:val>
                                            <p:strVal val="#ppt_h"/>
                                          </p:val>
                                        </p:tav>
                                      </p:tavLst>
                                    </p:anim>
                                    <p:animEffect transition="in" filter="fade">
                                      <p:cBhvr>
                                        <p:cTn id="307" dur="200"/>
                                        <p:tgtEl>
                                          <p:spTgt spid="144"/>
                                        </p:tgtEl>
                                      </p:cBhvr>
                                    </p:animEffect>
                                  </p:childTnLst>
                                </p:cTn>
                              </p:par>
                            </p:childTnLst>
                          </p:cTn>
                        </p:par>
                        <p:par>
                          <p:cTn id="308" fill="hold">
                            <p:stCondLst>
                              <p:cond delay="3150"/>
                            </p:stCondLst>
                            <p:childTnLst>
                              <p:par>
                                <p:cTn id="309" presetID="50" presetClass="entr" presetSubtype="0" decel="100000" fill="hold" grpId="0" nodeType="afterEffect">
                                  <p:stCondLst>
                                    <p:cond delay="0"/>
                                  </p:stCondLst>
                                  <p:childTnLst>
                                    <p:set>
                                      <p:cBhvr>
                                        <p:cTn id="310" dur="1" fill="hold">
                                          <p:stCondLst>
                                            <p:cond delay="0"/>
                                          </p:stCondLst>
                                        </p:cTn>
                                        <p:tgtEl>
                                          <p:spTgt spid="145"/>
                                        </p:tgtEl>
                                        <p:attrNameLst>
                                          <p:attrName>style.visibility</p:attrName>
                                        </p:attrNameLst>
                                      </p:cBhvr>
                                      <p:to>
                                        <p:strVal val="visible"/>
                                      </p:to>
                                    </p:set>
                                    <p:anim calcmode="lin" valueType="num">
                                      <p:cBhvr>
                                        <p:cTn id="311" dur="200" fill="hold"/>
                                        <p:tgtEl>
                                          <p:spTgt spid="145"/>
                                        </p:tgtEl>
                                        <p:attrNameLst>
                                          <p:attrName>ppt_w</p:attrName>
                                        </p:attrNameLst>
                                      </p:cBhvr>
                                      <p:tavLst>
                                        <p:tav tm="0">
                                          <p:val>
                                            <p:strVal val="#ppt_w+.3"/>
                                          </p:val>
                                        </p:tav>
                                        <p:tav tm="100000">
                                          <p:val>
                                            <p:strVal val="#ppt_w"/>
                                          </p:val>
                                        </p:tav>
                                      </p:tavLst>
                                    </p:anim>
                                    <p:anim calcmode="lin" valueType="num">
                                      <p:cBhvr>
                                        <p:cTn id="312" dur="200" fill="hold"/>
                                        <p:tgtEl>
                                          <p:spTgt spid="145"/>
                                        </p:tgtEl>
                                        <p:attrNameLst>
                                          <p:attrName>ppt_h</p:attrName>
                                        </p:attrNameLst>
                                      </p:cBhvr>
                                      <p:tavLst>
                                        <p:tav tm="0">
                                          <p:val>
                                            <p:strVal val="#ppt_h"/>
                                          </p:val>
                                        </p:tav>
                                        <p:tav tm="100000">
                                          <p:val>
                                            <p:strVal val="#ppt_h"/>
                                          </p:val>
                                        </p:tav>
                                      </p:tavLst>
                                    </p:anim>
                                    <p:animEffect transition="in" filter="fade">
                                      <p:cBhvr>
                                        <p:cTn id="313" dur="200"/>
                                        <p:tgtEl>
                                          <p:spTgt spid="145"/>
                                        </p:tgtEl>
                                      </p:cBhvr>
                                    </p:animEffect>
                                  </p:childTnLst>
                                </p:cTn>
                              </p:par>
                            </p:childTnLst>
                          </p:cTn>
                        </p:par>
                        <p:par>
                          <p:cTn id="314" fill="hold">
                            <p:stCondLst>
                              <p:cond delay="3350"/>
                            </p:stCondLst>
                            <p:childTnLst>
                              <p:par>
                                <p:cTn id="315" presetID="50" presetClass="entr" presetSubtype="0" decel="100000" fill="hold" grpId="0" nodeType="afterEffect">
                                  <p:stCondLst>
                                    <p:cond delay="0"/>
                                  </p:stCondLst>
                                  <p:childTnLst>
                                    <p:set>
                                      <p:cBhvr>
                                        <p:cTn id="316" dur="1" fill="hold">
                                          <p:stCondLst>
                                            <p:cond delay="0"/>
                                          </p:stCondLst>
                                        </p:cTn>
                                        <p:tgtEl>
                                          <p:spTgt spid="146"/>
                                        </p:tgtEl>
                                        <p:attrNameLst>
                                          <p:attrName>style.visibility</p:attrName>
                                        </p:attrNameLst>
                                      </p:cBhvr>
                                      <p:to>
                                        <p:strVal val="visible"/>
                                      </p:to>
                                    </p:set>
                                    <p:anim calcmode="lin" valueType="num">
                                      <p:cBhvr>
                                        <p:cTn id="317" dur="200" fill="hold"/>
                                        <p:tgtEl>
                                          <p:spTgt spid="146"/>
                                        </p:tgtEl>
                                        <p:attrNameLst>
                                          <p:attrName>ppt_w</p:attrName>
                                        </p:attrNameLst>
                                      </p:cBhvr>
                                      <p:tavLst>
                                        <p:tav tm="0">
                                          <p:val>
                                            <p:strVal val="#ppt_w+.3"/>
                                          </p:val>
                                        </p:tav>
                                        <p:tav tm="100000">
                                          <p:val>
                                            <p:strVal val="#ppt_w"/>
                                          </p:val>
                                        </p:tav>
                                      </p:tavLst>
                                    </p:anim>
                                    <p:anim calcmode="lin" valueType="num">
                                      <p:cBhvr>
                                        <p:cTn id="318" dur="200" fill="hold"/>
                                        <p:tgtEl>
                                          <p:spTgt spid="146"/>
                                        </p:tgtEl>
                                        <p:attrNameLst>
                                          <p:attrName>ppt_h</p:attrName>
                                        </p:attrNameLst>
                                      </p:cBhvr>
                                      <p:tavLst>
                                        <p:tav tm="0">
                                          <p:val>
                                            <p:strVal val="#ppt_h"/>
                                          </p:val>
                                        </p:tav>
                                        <p:tav tm="100000">
                                          <p:val>
                                            <p:strVal val="#ppt_h"/>
                                          </p:val>
                                        </p:tav>
                                      </p:tavLst>
                                    </p:anim>
                                    <p:animEffect transition="in" filter="fade">
                                      <p:cBhvr>
                                        <p:cTn id="319" dur="200"/>
                                        <p:tgtEl>
                                          <p:spTgt spid="146"/>
                                        </p:tgtEl>
                                      </p:cBhvr>
                                    </p:animEffect>
                                  </p:childTnLst>
                                </p:cTn>
                              </p:par>
                            </p:childTnLst>
                          </p:cTn>
                        </p:par>
                        <p:par>
                          <p:cTn id="320" fill="hold">
                            <p:stCondLst>
                              <p:cond delay="3550"/>
                            </p:stCondLst>
                            <p:childTnLst>
                              <p:par>
                                <p:cTn id="321" presetID="50" presetClass="entr" presetSubtype="0" decel="100000" fill="hold" grpId="0" nodeType="afterEffect">
                                  <p:stCondLst>
                                    <p:cond delay="0"/>
                                  </p:stCondLst>
                                  <p:childTnLst>
                                    <p:set>
                                      <p:cBhvr>
                                        <p:cTn id="322" dur="1" fill="hold">
                                          <p:stCondLst>
                                            <p:cond delay="0"/>
                                          </p:stCondLst>
                                        </p:cTn>
                                        <p:tgtEl>
                                          <p:spTgt spid="147"/>
                                        </p:tgtEl>
                                        <p:attrNameLst>
                                          <p:attrName>style.visibility</p:attrName>
                                        </p:attrNameLst>
                                      </p:cBhvr>
                                      <p:to>
                                        <p:strVal val="visible"/>
                                      </p:to>
                                    </p:set>
                                    <p:anim calcmode="lin" valueType="num">
                                      <p:cBhvr>
                                        <p:cTn id="323" dur="200" fill="hold"/>
                                        <p:tgtEl>
                                          <p:spTgt spid="147"/>
                                        </p:tgtEl>
                                        <p:attrNameLst>
                                          <p:attrName>ppt_w</p:attrName>
                                        </p:attrNameLst>
                                      </p:cBhvr>
                                      <p:tavLst>
                                        <p:tav tm="0">
                                          <p:val>
                                            <p:strVal val="#ppt_w+.3"/>
                                          </p:val>
                                        </p:tav>
                                        <p:tav tm="100000">
                                          <p:val>
                                            <p:strVal val="#ppt_w"/>
                                          </p:val>
                                        </p:tav>
                                      </p:tavLst>
                                    </p:anim>
                                    <p:anim calcmode="lin" valueType="num">
                                      <p:cBhvr>
                                        <p:cTn id="324" dur="200" fill="hold"/>
                                        <p:tgtEl>
                                          <p:spTgt spid="147"/>
                                        </p:tgtEl>
                                        <p:attrNameLst>
                                          <p:attrName>ppt_h</p:attrName>
                                        </p:attrNameLst>
                                      </p:cBhvr>
                                      <p:tavLst>
                                        <p:tav tm="0">
                                          <p:val>
                                            <p:strVal val="#ppt_h"/>
                                          </p:val>
                                        </p:tav>
                                        <p:tav tm="100000">
                                          <p:val>
                                            <p:strVal val="#ppt_h"/>
                                          </p:val>
                                        </p:tav>
                                      </p:tavLst>
                                    </p:anim>
                                    <p:animEffect transition="in" filter="fade">
                                      <p:cBhvr>
                                        <p:cTn id="325" dur="200"/>
                                        <p:tgtEl>
                                          <p:spTgt spid="147"/>
                                        </p:tgtEl>
                                      </p:cBhvr>
                                    </p:animEffect>
                                  </p:childTnLst>
                                </p:cTn>
                              </p:par>
                            </p:childTnLst>
                          </p:cTn>
                        </p:par>
                        <p:par>
                          <p:cTn id="326" fill="hold">
                            <p:stCondLst>
                              <p:cond delay="3750"/>
                            </p:stCondLst>
                            <p:childTnLst>
                              <p:par>
                                <p:cTn id="327" presetID="50" presetClass="entr" presetSubtype="0" decel="100000" fill="hold" grpId="0" nodeType="afterEffect">
                                  <p:stCondLst>
                                    <p:cond delay="0"/>
                                  </p:stCondLst>
                                  <p:childTnLst>
                                    <p:set>
                                      <p:cBhvr>
                                        <p:cTn id="328" dur="1" fill="hold">
                                          <p:stCondLst>
                                            <p:cond delay="0"/>
                                          </p:stCondLst>
                                        </p:cTn>
                                        <p:tgtEl>
                                          <p:spTgt spid="148"/>
                                        </p:tgtEl>
                                        <p:attrNameLst>
                                          <p:attrName>style.visibility</p:attrName>
                                        </p:attrNameLst>
                                      </p:cBhvr>
                                      <p:to>
                                        <p:strVal val="visible"/>
                                      </p:to>
                                    </p:set>
                                    <p:anim calcmode="lin" valueType="num">
                                      <p:cBhvr>
                                        <p:cTn id="329" dur="200" fill="hold"/>
                                        <p:tgtEl>
                                          <p:spTgt spid="148"/>
                                        </p:tgtEl>
                                        <p:attrNameLst>
                                          <p:attrName>ppt_w</p:attrName>
                                        </p:attrNameLst>
                                      </p:cBhvr>
                                      <p:tavLst>
                                        <p:tav tm="0">
                                          <p:val>
                                            <p:strVal val="#ppt_w+.3"/>
                                          </p:val>
                                        </p:tav>
                                        <p:tav tm="100000">
                                          <p:val>
                                            <p:strVal val="#ppt_w"/>
                                          </p:val>
                                        </p:tav>
                                      </p:tavLst>
                                    </p:anim>
                                    <p:anim calcmode="lin" valueType="num">
                                      <p:cBhvr>
                                        <p:cTn id="330" dur="200" fill="hold"/>
                                        <p:tgtEl>
                                          <p:spTgt spid="148"/>
                                        </p:tgtEl>
                                        <p:attrNameLst>
                                          <p:attrName>ppt_h</p:attrName>
                                        </p:attrNameLst>
                                      </p:cBhvr>
                                      <p:tavLst>
                                        <p:tav tm="0">
                                          <p:val>
                                            <p:strVal val="#ppt_h"/>
                                          </p:val>
                                        </p:tav>
                                        <p:tav tm="100000">
                                          <p:val>
                                            <p:strVal val="#ppt_h"/>
                                          </p:val>
                                        </p:tav>
                                      </p:tavLst>
                                    </p:anim>
                                    <p:animEffect transition="in" filter="fade">
                                      <p:cBhvr>
                                        <p:cTn id="331" dur="200"/>
                                        <p:tgtEl>
                                          <p:spTgt spid="148"/>
                                        </p:tgtEl>
                                      </p:cBhvr>
                                    </p:animEffect>
                                  </p:childTnLst>
                                </p:cTn>
                              </p:par>
                            </p:childTnLst>
                          </p:cTn>
                        </p:par>
                        <p:par>
                          <p:cTn id="332" fill="hold">
                            <p:stCondLst>
                              <p:cond delay="3950"/>
                            </p:stCondLst>
                            <p:childTnLst>
                              <p:par>
                                <p:cTn id="333" presetID="50" presetClass="entr" presetSubtype="0" decel="100000" fill="hold" grpId="0" nodeType="afterEffect">
                                  <p:stCondLst>
                                    <p:cond delay="0"/>
                                  </p:stCondLst>
                                  <p:childTnLst>
                                    <p:set>
                                      <p:cBhvr>
                                        <p:cTn id="334" dur="1" fill="hold">
                                          <p:stCondLst>
                                            <p:cond delay="0"/>
                                          </p:stCondLst>
                                        </p:cTn>
                                        <p:tgtEl>
                                          <p:spTgt spid="149"/>
                                        </p:tgtEl>
                                        <p:attrNameLst>
                                          <p:attrName>style.visibility</p:attrName>
                                        </p:attrNameLst>
                                      </p:cBhvr>
                                      <p:to>
                                        <p:strVal val="visible"/>
                                      </p:to>
                                    </p:set>
                                    <p:anim calcmode="lin" valueType="num">
                                      <p:cBhvr>
                                        <p:cTn id="335" dur="200" fill="hold"/>
                                        <p:tgtEl>
                                          <p:spTgt spid="149"/>
                                        </p:tgtEl>
                                        <p:attrNameLst>
                                          <p:attrName>ppt_w</p:attrName>
                                        </p:attrNameLst>
                                      </p:cBhvr>
                                      <p:tavLst>
                                        <p:tav tm="0">
                                          <p:val>
                                            <p:strVal val="#ppt_w+.3"/>
                                          </p:val>
                                        </p:tav>
                                        <p:tav tm="100000">
                                          <p:val>
                                            <p:strVal val="#ppt_w"/>
                                          </p:val>
                                        </p:tav>
                                      </p:tavLst>
                                    </p:anim>
                                    <p:anim calcmode="lin" valueType="num">
                                      <p:cBhvr>
                                        <p:cTn id="336" dur="200" fill="hold"/>
                                        <p:tgtEl>
                                          <p:spTgt spid="149"/>
                                        </p:tgtEl>
                                        <p:attrNameLst>
                                          <p:attrName>ppt_h</p:attrName>
                                        </p:attrNameLst>
                                      </p:cBhvr>
                                      <p:tavLst>
                                        <p:tav tm="0">
                                          <p:val>
                                            <p:strVal val="#ppt_h"/>
                                          </p:val>
                                        </p:tav>
                                        <p:tav tm="100000">
                                          <p:val>
                                            <p:strVal val="#ppt_h"/>
                                          </p:val>
                                        </p:tav>
                                      </p:tavLst>
                                    </p:anim>
                                    <p:animEffect transition="in" filter="fade">
                                      <p:cBhvr>
                                        <p:cTn id="337" dur="200"/>
                                        <p:tgtEl>
                                          <p:spTgt spid="149"/>
                                        </p:tgtEl>
                                      </p:cBhvr>
                                    </p:animEffect>
                                  </p:childTnLst>
                                </p:cTn>
                              </p:par>
                            </p:childTnLst>
                          </p:cTn>
                        </p:par>
                        <p:par>
                          <p:cTn id="338" fill="hold">
                            <p:stCondLst>
                              <p:cond delay="4150"/>
                            </p:stCondLst>
                            <p:childTnLst>
                              <p:par>
                                <p:cTn id="339" presetID="50" presetClass="entr" presetSubtype="0" decel="100000" fill="hold" grpId="0" nodeType="afterEffect">
                                  <p:stCondLst>
                                    <p:cond delay="0"/>
                                  </p:stCondLst>
                                  <p:childTnLst>
                                    <p:set>
                                      <p:cBhvr>
                                        <p:cTn id="340" dur="1" fill="hold">
                                          <p:stCondLst>
                                            <p:cond delay="0"/>
                                          </p:stCondLst>
                                        </p:cTn>
                                        <p:tgtEl>
                                          <p:spTgt spid="150"/>
                                        </p:tgtEl>
                                        <p:attrNameLst>
                                          <p:attrName>style.visibility</p:attrName>
                                        </p:attrNameLst>
                                      </p:cBhvr>
                                      <p:to>
                                        <p:strVal val="visible"/>
                                      </p:to>
                                    </p:set>
                                    <p:anim calcmode="lin" valueType="num">
                                      <p:cBhvr>
                                        <p:cTn id="341" dur="200" fill="hold"/>
                                        <p:tgtEl>
                                          <p:spTgt spid="150"/>
                                        </p:tgtEl>
                                        <p:attrNameLst>
                                          <p:attrName>ppt_w</p:attrName>
                                        </p:attrNameLst>
                                      </p:cBhvr>
                                      <p:tavLst>
                                        <p:tav tm="0">
                                          <p:val>
                                            <p:strVal val="#ppt_w+.3"/>
                                          </p:val>
                                        </p:tav>
                                        <p:tav tm="100000">
                                          <p:val>
                                            <p:strVal val="#ppt_w"/>
                                          </p:val>
                                        </p:tav>
                                      </p:tavLst>
                                    </p:anim>
                                    <p:anim calcmode="lin" valueType="num">
                                      <p:cBhvr>
                                        <p:cTn id="342" dur="200" fill="hold"/>
                                        <p:tgtEl>
                                          <p:spTgt spid="150"/>
                                        </p:tgtEl>
                                        <p:attrNameLst>
                                          <p:attrName>ppt_h</p:attrName>
                                        </p:attrNameLst>
                                      </p:cBhvr>
                                      <p:tavLst>
                                        <p:tav tm="0">
                                          <p:val>
                                            <p:strVal val="#ppt_h"/>
                                          </p:val>
                                        </p:tav>
                                        <p:tav tm="100000">
                                          <p:val>
                                            <p:strVal val="#ppt_h"/>
                                          </p:val>
                                        </p:tav>
                                      </p:tavLst>
                                    </p:anim>
                                    <p:animEffect transition="in" filter="fade">
                                      <p:cBhvr>
                                        <p:cTn id="343" dur="200"/>
                                        <p:tgtEl>
                                          <p:spTgt spid="150"/>
                                        </p:tgtEl>
                                      </p:cBhvr>
                                    </p:animEffect>
                                  </p:childTnLst>
                                </p:cTn>
                              </p:par>
                            </p:childTnLst>
                          </p:cTn>
                        </p:par>
                        <p:par>
                          <p:cTn id="344" fill="hold">
                            <p:stCondLst>
                              <p:cond delay="4350"/>
                            </p:stCondLst>
                            <p:childTnLst>
                              <p:par>
                                <p:cTn id="345" presetID="50" presetClass="entr" presetSubtype="0" decel="100000" fill="hold" grpId="0" nodeType="afterEffect">
                                  <p:stCondLst>
                                    <p:cond delay="0"/>
                                  </p:stCondLst>
                                  <p:childTnLst>
                                    <p:set>
                                      <p:cBhvr>
                                        <p:cTn id="346" dur="1" fill="hold">
                                          <p:stCondLst>
                                            <p:cond delay="0"/>
                                          </p:stCondLst>
                                        </p:cTn>
                                        <p:tgtEl>
                                          <p:spTgt spid="151"/>
                                        </p:tgtEl>
                                        <p:attrNameLst>
                                          <p:attrName>style.visibility</p:attrName>
                                        </p:attrNameLst>
                                      </p:cBhvr>
                                      <p:to>
                                        <p:strVal val="visible"/>
                                      </p:to>
                                    </p:set>
                                    <p:anim calcmode="lin" valueType="num">
                                      <p:cBhvr>
                                        <p:cTn id="347" dur="200" fill="hold"/>
                                        <p:tgtEl>
                                          <p:spTgt spid="151"/>
                                        </p:tgtEl>
                                        <p:attrNameLst>
                                          <p:attrName>ppt_w</p:attrName>
                                        </p:attrNameLst>
                                      </p:cBhvr>
                                      <p:tavLst>
                                        <p:tav tm="0">
                                          <p:val>
                                            <p:strVal val="#ppt_w+.3"/>
                                          </p:val>
                                        </p:tav>
                                        <p:tav tm="100000">
                                          <p:val>
                                            <p:strVal val="#ppt_w"/>
                                          </p:val>
                                        </p:tav>
                                      </p:tavLst>
                                    </p:anim>
                                    <p:anim calcmode="lin" valueType="num">
                                      <p:cBhvr>
                                        <p:cTn id="348" dur="200" fill="hold"/>
                                        <p:tgtEl>
                                          <p:spTgt spid="151"/>
                                        </p:tgtEl>
                                        <p:attrNameLst>
                                          <p:attrName>ppt_h</p:attrName>
                                        </p:attrNameLst>
                                      </p:cBhvr>
                                      <p:tavLst>
                                        <p:tav tm="0">
                                          <p:val>
                                            <p:strVal val="#ppt_h"/>
                                          </p:val>
                                        </p:tav>
                                        <p:tav tm="100000">
                                          <p:val>
                                            <p:strVal val="#ppt_h"/>
                                          </p:val>
                                        </p:tav>
                                      </p:tavLst>
                                    </p:anim>
                                    <p:animEffect transition="in" filter="fade">
                                      <p:cBhvr>
                                        <p:cTn id="349" dur="200"/>
                                        <p:tgtEl>
                                          <p:spTgt spid="151"/>
                                        </p:tgtEl>
                                      </p:cBhvr>
                                    </p:animEffect>
                                  </p:childTnLst>
                                </p:cTn>
                              </p:par>
                            </p:childTnLst>
                          </p:cTn>
                        </p:par>
                        <p:par>
                          <p:cTn id="350" fill="hold">
                            <p:stCondLst>
                              <p:cond delay="4550"/>
                            </p:stCondLst>
                            <p:childTnLst>
                              <p:par>
                                <p:cTn id="351" presetID="50" presetClass="entr" presetSubtype="0" decel="100000" fill="hold" grpId="0" nodeType="afterEffect">
                                  <p:stCondLst>
                                    <p:cond delay="0"/>
                                  </p:stCondLst>
                                  <p:childTnLst>
                                    <p:set>
                                      <p:cBhvr>
                                        <p:cTn id="352" dur="1" fill="hold">
                                          <p:stCondLst>
                                            <p:cond delay="0"/>
                                          </p:stCondLst>
                                        </p:cTn>
                                        <p:tgtEl>
                                          <p:spTgt spid="152"/>
                                        </p:tgtEl>
                                        <p:attrNameLst>
                                          <p:attrName>style.visibility</p:attrName>
                                        </p:attrNameLst>
                                      </p:cBhvr>
                                      <p:to>
                                        <p:strVal val="visible"/>
                                      </p:to>
                                    </p:set>
                                    <p:anim calcmode="lin" valueType="num">
                                      <p:cBhvr>
                                        <p:cTn id="353" dur="200" fill="hold"/>
                                        <p:tgtEl>
                                          <p:spTgt spid="152"/>
                                        </p:tgtEl>
                                        <p:attrNameLst>
                                          <p:attrName>ppt_w</p:attrName>
                                        </p:attrNameLst>
                                      </p:cBhvr>
                                      <p:tavLst>
                                        <p:tav tm="0">
                                          <p:val>
                                            <p:strVal val="#ppt_w+.3"/>
                                          </p:val>
                                        </p:tav>
                                        <p:tav tm="100000">
                                          <p:val>
                                            <p:strVal val="#ppt_w"/>
                                          </p:val>
                                        </p:tav>
                                      </p:tavLst>
                                    </p:anim>
                                    <p:anim calcmode="lin" valueType="num">
                                      <p:cBhvr>
                                        <p:cTn id="354" dur="200" fill="hold"/>
                                        <p:tgtEl>
                                          <p:spTgt spid="152"/>
                                        </p:tgtEl>
                                        <p:attrNameLst>
                                          <p:attrName>ppt_h</p:attrName>
                                        </p:attrNameLst>
                                      </p:cBhvr>
                                      <p:tavLst>
                                        <p:tav tm="0">
                                          <p:val>
                                            <p:strVal val="#ppt_h"/>
                                          </p:val>
                                        </p:tav>
                                        <p:tav tm="100000">
                                          <p:val>
                                            <p:strVal val="#ppt_h"/>
                                          </p:val>
                                        </p:tav>
                                      </p:tavLst>
                                    </p:anim>
                                    <p:animEffect transition="in" filter="fade">
                                      <p:cBhvr>
                                        <p:cTn id="355" dur="200"/>
                                        <p:tgtEl>
                                          <p:spTgt spid="152"/>
                                        </p:tgtEl>
                                      </p:cBhvr>
                                    </p:animEffect>
                                  </p:childTnLst>
                                </p:cTn>
                              </p:par>
                            </p:childTnLst>
                          </p:cTn>
                        </p:par>
                        <p:par>
                          <p:cTn id="356" fill="hold">
                            <p:stCondLst>
                              <p:cond delay="4750"/>
                            </p:stCondLst>
                            <p:childTnLst>
                              <p:par>
                                <p:cTn id="357" presetID="50" presetClass="entr" presetSubtype="0" decel="100000" fill="hold" grpId="0" nodeType="afterEffect">
                                  <p:stCondLst>
                                    <p:cond delay="0"/>
                                  </p:stCondLst>
                                  <p:childTnLst>
                                    <p:set>
                                      <p:cBhvr>
                                        <p:cTn id="358" dur="1" fill="hold">
                                          <p:stCondLst>
                                            <p:cond delay="0"/>
                                          </p:stCondLst>
                                        </p:cTn>
                                        <p:tgtEl>
                                          <p:spTgt spid="153"/>
                                        </p:tgtEl>
                                        <p:attrNameLst>
                                          <p:attrName>style.visibility</p:attrName>
                                        </p:attrNameLst>
                                      </p:cBhvr>
                                      <p:to>
                                        <p:strVal val="visible"/>
                                      </p:to>
                                    </p:set>
                                    <p:anim calcmode="lin" valueType="num">
                                      <p:cBhvr>
                                        <p:cTn id="359" dur="200" fill="hold"/>
                                        <p:tgtEl>
                                          <p:spTgt spid="153"/>
                                        </p:tgtEl>
                                        <p:attrNameLst>
                                          <p:attrName>ppt_w</p:attrName>
                                        </p:attrNameLst>
                                      </p:cBhvr>
                                      <p:tavLst>
                                        <p:tav tm="0">
                                          <p:val>
                                            <p:strVal val="#ppt_w+.3"/>
                                          </p:val>
                                        </p:tav>
                                        <p:tav tm="100000">
                                          <p:val>
                                            <p:strVal val="#ppt_w"/>
                                          </p:val>
                                        </p:tav>
                                      </p:tavLst>
                                    </p:anim>
                                    <p:anim calcmode="lin" valueType="num">
                                      <p:cBhvr>
                                        <p:cTn id="360" dur="200" fill="hold"/>
                                        <p:tgtEl>
                                          <p:spTgt spid="153"/>
                                        </p:tgtEl>
                                        <p:attrNameLst>
                                          <p:attrName>ppt_h</p:attrName>
                                        </p:attrNameLst>
                                      </p:cBhvr>
                                      <p:tavLst>
                                        <p:tav tm="0">
                                          <p:val>
                                            <p:strVal val="#ppt_h"/>
                                          </p:val>
                                        </p:tav>
                                        <p:tav tm="100000">
                                          <p:val>
                                            <p:strVal val="#ppt_h"/>
                                          </p:val>
                                        </p:tav>
                                      </p:tavLst>
                                    </p:anim>
                                    <p:animEffect transition="in" filter="fade">
                                      <p:cBhvr>
                                        <p:cTn id="361" dur="200"/>
                                        <p:tgtEl>
                                          <p:spTgt spid="153"/>
                                        </p:tgtEl>
                                      </p:cBhvr>
                                    </p:animEffect>
                                  </p:childTnLst>
                                </p:cTn>
                              </p:par>
                            </p:childTnLst>
                          </p:cTn>
                        </p:par>
                        <p:par>
                          <p:cTn id="362" fill="hold">
                            <p:stCondLst>
                              <p:cond delay="4950"/>
                            </p:stCondLst>
                            <p:childTnLst>
                              <p:par>
                                <p:cTn id="363" presetID="50" presetClass="entr" presetSubtype="0" decel="100000" fill="hold" grpId="0" nodeType="afterEffect">
                                  <p:stCondLst>
                                    <p:cond delay="0"/>
                                  </p:stCondLst>
                                  <p:childTnLst>
                                    <p:set>
                                      <p:cBhvr>
                                        <p:cTn id="364" dur="1" fill="hold">
                                          <p:stCondLst>
                                            <p:cond delay="0"/>
                                          </p:stCondLst>
                                        </p:cTn>
                                        <p:tgtEl>
                                          <p:spTgt spid="155"/>
                                        </p:tgtEl>
                                        <p:attrNameLst>
                                          <p:attrName>style.visibility</p:attrName>
                                        </p:attrNameLst>
                                      </p:cBhvr>
                                      <p:to>
                                        <p:strVal val="visible"/>
                                      </p:to>
                                    </p:set>
                                    <p:anim calcmode="lin" valueType="num">
                                      <p:cBhvr>
                                        <p:cTn id="365" dur="120" fill="hold"/>
                                        <p:tgtEl>
                                          <p:spTgt spid="155"/>
                                        </p:tgtEl>
                                        <p:attrNameLst>
                                          <p:attrName>ppt_w</p:attrName>
                                        </p:attrNameLst>
                                      </p:cBhvr>
                                      <p:tavLst>
                                        <p:tav tm="0">
                                          <p:val>
                                            <p:strVal val="#ppt_w+.3"/>
                                          </p:val>
                                        </p:tav>
                                        <p:tav tm="100000">
                                          <p:val>
                                            <p:strVal val="#ppt_w"/>
                                          </p:val>
                                        </p:tav>
                                      </p:tavLst>
                                    </p:anim>
                                    <p:anim calcmode="lin" valueType="num">
                                      <p:cBhvr>
                                        <p:cTn id="366" dur="120" fill="hold"/>
                                        <p:tgtEl>
                                          <p:spTgt spid="155"/>
                                        </p:tgtEl>
                                        <p:attrNameLst>
                                          <p:attrName>ppt_h</p:attrName>
                                        </p:attrNameLst>
                                      </p:cBhvr>
                                      <p:tavLst>
                                        <p:tav tm="0">
                                          <p:val>
                                            <p:strVal val="#ppt_h"/>
                                          </p:val>
                                        </p:tav>
                                        <p:tav tm="100000">
                                          <p:val>
                                            <p:strVal val="#ppt_h"/>
                                          </p:val>
                                        </p:tav>
                                      </p:tavLst>
                                    </p:anim>
                                    <p:animEffect transition="in" filter="fade">
                                      <p:cBhvr>
                                        <p:cTn id="367" dur="120"/>
                                        <p:tgtEl>
                                          <p:spTgt spid="155"/>
                                        </p:tgtEl>
                                      </p:cBhvr>
                                    </p:animEffect>
                                  </p:childTnLst>
                                </p:cTn>
                              </p:par>
                            </p:childTnLst>
                          </p:cTn>
                        </p:par>
                        <p:par>
                          <p:cTn id="368" fill="hold">
                            <p:stCondLst>
                              <p:cond delay="5070"/>
                            </p:stCondLst>
                            <p:childTnLst>
                              <p:par>
                                <p:cTn id="369" presetID="50" presetClass="entr" presetSubtype="0" decel="100000" fill="hold" grpId="0" nodeType="afterEffect">
                                  <p:stCondLst>
                                    <p:cond delay="0"/>
                                  </p:stCondLst>
                                  <p:childTnLst>
                                    <p:set>
                                      <p:cBhvr>
                                        <p:cTn id="370" dur="1" fill="hold">
                                          <p:stCondLst>
                                            <p:cond delay="0"/>
                                          </p:stCondLst>
                                        </p:cTn>
                                        <p:tgtEl>
                                          <p:spTgt spid="156"/>
                                        </p:tgtEl>
                                        <p:attrNameLst>
                                          <p:attrName>style.visibility</p:attrName>
                                        </p:attrNameLst>
                                      </p:cBhvr>
                                      <p:to>
                                        <p:strVal val="visible"/>
                                      </p:to>
                                    </p:set>
                                    <p:anim calcmode="lin" valueType="num">
                                      <p:cBhvr>
                                        <p:cTn id="371" dur="120" fill="hold"/>
                                        <p:tgtEl>
                                          <p:spTgt spid="156"/>
                                        </p:tgtEl>
                                        <p:attrNameLst>
                                          <p:attrName>ppt_w</p:attrName>
                                        </p:attrNameLst>
                                      </p:cBhvr>
                                      <p:tavLst>
                                        <p:tav tm="0">
                                          <p:val>
                                            <p:strVal val="#ppt_w+.3"/>
                                          </p:val>
                                        </p:tav>
                                        <p:tav tm="100000">
                                          <p:val>
                                            <p:strVal val="#ppt_w"/>
                                          </p:val>
                                        </p:tav>
                                      </p:tavLst>
                                    </p:anim>
                                    <p:anim calcmode="lin" valueType="num">
                                      <p:cBhvr>
                                        <p:cTn id="372" dur="120" fill="hold"/>
                                        <p:tgtEl>
                                          <p:spTgt spid="156"/>
                                        </p:tgtEl>
                                        <p:attrNameLst>
                                          <p:attrName>ppt_h</p:attrName>
                                        </p:attrNameLst>
                                      </p:cBhvr>
                                      <p:tavLst>
                                        <p:tav tm="0">
                                          <p:val>
                                            <p:strVal val="#ppt_h"/>
                                          </p:val>
                                        </p:tav>
                                        <p:tav tm="100000">
                                          <p:val>
                                            <p:strVal val="#ppt_h"/>
                                          </p:val>
                                        </p:tav>
                                      </p:tavLst>
                                    </p:anim>
                                    <p:animEffect transition="in" filter="fade">
                                      <p:cBhvr>
                                        <p:cTn id="373" dur="120"/>
                                        <p:tgtEl>
                                          <p:spTgt spid="156"/>
                                        </p:tgtEl>
                                      </p:cBhvr>
                                    </p:animEffect>
                                  </p:childTnLst>
                                </p:cTn>
                              </p:par>
                            </p:childTnLst>
                          </p:cTn>
                        </p:par>
                        <p:par>
                          <p:cTn id="374" fill="hold">
                            <p:stCondLst>
                              <p:cond delay="5190"/>
                            </p:stCondLst>
                            <p:childTnLst>
                              <p:par>
                                <p:cTn id="375" presetID="50" presetClass="entr" presetSubtype="0" decel="100000" fill="hold" grpId="0" nodeType="afterEffect">
                                  <p:stCondLst>
                                    <p:cond delay="0"/>
                                  </p:stCondLst>
                                  <p:childTnLst>
                                    <p:set>
                                      <p:cBhvr>
                                        <p:cTn id="376" dur="1" fill="hold">
                                          <p:stCondLst>
                                            <p:cond delay="0"/>
                                          </p:stCondLst>
                                        </p:cTn>
                                        <p:tgtEl>
                                          <p:spTgt spid="157"/>
                                        </p:tgtEl>
                                        <p:attrNameLst>
                                          <p:attrName>style.visibility</p:attrName>
                                        </p:attrNameLst>
                                      </p:cBhvr>
                                      <p:to>
                                        <p:strVal val="visible"/>
                                      </p:to>
                                    </p:set>
                                    <p:anim calcmode="lin" valueType="num">
                                      <p:cBhvr>
                                        <p:cTn id="377" dur="120" fill="hold"/>
                                        <p:tgtEl>
                                          <p:spTgt spid="157"/>
                                        </p:tgtEl>
                                        <p:attrNameLst>
                                          <p:attrName>ppt_w</p:attrName>
                                        </p:attrNameLst>
                                      </p:cBhvr>
                                      <p:tavLst>
                                        <p:tav tm="0">
                                          <p:val>
                                            <p:strVal val="#ppt_w+.3"/>
                                          </p:val>
                                        </p:tav>
                                        <p:tav tm="100000">
                                          <p:val>
                                            <p:strVal val="#ppt_w"/>
                                          </p:val>
                                        </p:tav>
                                      </p:tavLst>
                                    </p:anim>
                                    <p:anim calcmode="lin" valueType="num">
                                      <p:cBhvr>
                                        <p:cTn id="378" dur="120" fill="hold"/>
                                        <p:tgtEl>
                                          <p:spTgt spid="157"/>
                                        </p:tgtEl>
                                        <p:attrNameLst>
                                          <p:attrName>ppt_h</p:attrName>
                                        </p:attrNameLst>
                                      </p:cBhvr>
                                      <p:tavLst>
                                        <p:tav tm="0">
                                          <p:val>
                                            <p:strVal val="#ppt_h"/>
                                          </p:val>
                                        </p:tav>
                                        <p:tav tm="100000">
                                          <p:val>
                                            <p:strVal val="#ppt_h"/>
                                          </p:val>
                                        </p:tav>
                                      </p:tavLst>
                                    </p:anim>
                                    <p:animEffect transition="in" filter="fade">
                                      <p:cBhvr>
                                        <p:cTn id="379" dur="120"/>
                                        <p:tgtEl>
                                          <p:spTgt spid="157"/>
                                        </p:tgtEl>
                                      </p:cBhvr>
                                    </p:animEffect>
                                  </p:childTnLst>
                                </p:cTn>
                              </p:par>
                            </p:childTnLst>
                          </p:cTn>
                        </p:par>
                        <p:par>
                          <p:cTn id="380" fill="hold">
                            <p:stCondLst>
                              <p:cond delay="5310"/>
                            </p:stCondLst>
                            <p:childTnLst>
                              <p:par>
                                <p:cTn id="381" presetID="50" presetClass="entr" presetSubtype="0" decel="100000" fill="hold" grpId="0" nodeType="afterEffect">
                                  <p:stCondLst>
                                    <p:cond delay="0"/>
                                  </p:stCondLst>
                                  <p:childTnLst>
                                    <p:set>
                                      <p:cBhvr>
                                        <p:cTn id="382" dur="1" fill="hold">
                                          <p:stCondLst>
                                            <p:cond delay="0"/>
                                          </p:stCondLst>
                                        </p:cTn>
                                        <p:tgtEl>
                                          <p:spTgt spid="158"/>
                                        </p:tgtEl>
                                        <p:attrNameLst>
                                          <p:attrName>style.visibility</p:attrName>
                                        </p:attrNameLst>
                                      </p:cBhvr>
                                      <p:to>
                                        <p:strVal val="visible"/>
                                      </p:to>
                                    </p:set>
                                    <p:anim calcmode="lin" valueType="num">
                                      <p:cBhvr>
                                        <p:cTn id="383" dur="120" fill="hold"/>
                                        <p:tgtEl>
                                          <p:spTgt spid="158"/>
                                        </p:tgtEl>
                                        <p:attrNameLst>
                                          <p:attrName>ppt_w</p:attrName>
                                        </p:attrNameLst>
                                      </p:cBhvr>
                                      <p:tavLst>
                                        <p:tav tm="0">
                                          <p:val>
                                            <p:strVal val="#ppt_w+.3"/>
                                          </p:val>
                                        </p:tav>
                                        <p:tav tm="100000">
                                          <p:val>
                                            <p:strVal val="#ppt_w"/>
                                          </p:val>
                                        </p:tav>
                                      </p:tavLst>
                                    </p:anim>
                                    <p:anim calcmode="lin" valueType="num">
                                      <p:cBhvr>
                                        <p:cTn id="384" dur="120" fill="hold"/>
                                        <p:tgtEl>
                                          <p:spTgt spid="158"/>
                                        </p:tgtEl>
                                        <p:attrNameLst>
                                          <p:attrName>ppt_h</p:attrName>
                                        </p:attrNameLst>
                                      </p:cBhvr>
                                      <p:tavLst>
                                        <p:tav tm="0">
                                          <p:val>
                                            <p:strVal val="#ppt_h"/>
                                          </p:val>
                                        </p:tav>
                                        <p:tav tm="100000">
                                          <p:val>
                                            <p:strVal val="#ppt_h"/>
                                          </p:val>
                                        </p:tav>
                                      </p:tavLst>
                                    </p:anim>
                                    <p:animEffect transition="in" filter="fade">
                                      <p:cBhvr>
                                        <p:cTn id="385" dur="120"/>
                                        <p:tgtEl>
                                          <p:spTgt spid="158"/>
                                        </p:tgtEl>
                                      </p:cBhvr>
                                    </p:animEffect>
                                  </p:childTnLst>
                                </p:cTn>
                              </p:par>
                            </p:childTnLst>
                          </p:cTn>
                        </p:par>
                        <p:par>
                          <p:cTn id="386" fill="hold">
                            <p:stCondLst>
                              <p:cond delay="5430"/>
                            </p:stCondLst>
                            <p:childTnLst>
                              <p:par>
                                <p:cTn id="387" presetID="50" presetClass="entr" presetSubtype="0" decel="100000" fill="hold" grpId="0" nodeType="afterEffect">
                                  <p:stCondLst>
                                    <p:cond delay="0"/>
                                  </p:stCondLst>
                                  <p:childTnLst>
                                    <p:set>
                                      <p:cBhvr>
                                        <p:cTn id="388" dur="1" fill="hold">
                                          <p:stCondLst>
                                            <p:cond delay="0"/>
                                          </p:stCondLst>
                                        </p:cTn>
                                        <p:tgtEl>
                                          <p:spTgt spid="159"/>
                                        </p:tgtEl>
                                        <p:attrNameLst>
                                          <p:attrName>style.visibility</p:attrName>
                                        </p:attrNameLst>
                                      </p:cBhvr>
                                      <p:to>
                                        <p:strVal val="visible"/>
                                      </p:to>
                                    </p:set>
                                    <p:anim calcmode="lin" valueType="num">
                                      <p:cBhvr>
                                        <p:cTn id="389" dur="120" fill="hold"/>
                                        <p:tgtEl>
                                          <p:spTgt spid="159"/>
                                        </p:tgtEl>
                                        <p:attrNameLst>
                                          <p:attrName>ppt_w</p:attrName>
                                        </p:attrNameLst>
                                      </p:cBhvr>
                                      <p:tavLst>
                                        <p:tav tm="0">
                                          <p:val>
                                            <p:strVal val="#ppt_w+.3"/>
                                          </p:val>
                                        </p:tav>
                                        <p:tav tm="100000">
                                          <p:val>
                                            <p:strVal val="#ppt_w"/>
                                          </p:val>
                                        </p:tav>
                                      </p:tavLst>
                                    </p:anim>
                                    <p:anim calcmode="lin" valueType="num">
                                      <p:cBhvr>
                                        <p:cTn id="390" dur="120" fill="hold"/>
                                        <p:tgtEl>
                                          <p:spTgt spid="159"/>
                                        </p:tgtEl>
                                        <p:attrNameLst>
                                          <p:attrName>ppt_h</p:attrName>
                                        </p:attrNameLst>
                                      </p:cBhvr>
                                      <p:tavLst>
                                        <p:tav tm="0">
                                          <p:val>
                                            <p:strVal val="#ppt_h"/>
                                          </p:val>
                                        </p:tav>
                                        <p:tav tm="100000">
                                          <p:val>
                                            <p:strVal val="#ppt_h"/>
                                          </p:val>
                                        </p:tav>
                                      </p:tavLst>
                                    </p:anim>
                                    <p:animEffect transition="in" filter="fade">
                                      <p:cBhvr>
                                        <p:cTn id="391" dur="120"/>
                                        <p:tgtEl>
                                          <p:spTgt spid="159"/>
                                        </p:tgtEl>
                                      </p:cBhvr>
                                    </p:animEffect>
                                  </p:childTnLst>
                                </p:cTn>
                              </p:par>
                            </p:childTnLst>
                          </p:cTn>
                        </p:par>
                        <p:par>
                          <p:cTn id="392" fill="hold">
                            <p:stCondLst>
                              <p:cond delay="5550"/>
                            </p:stCondLst>
                            <p:childTnLst>
                              <p:par>
                                <p:cTn id="393" presetID="50" presetClass="entr" presetSubtype="0" decel="100000" fill="hold" grpId="0" nodeType="afterEffect">
                                  <p:stCondLst>
                                    <p:cond delay="0"/>
                                  </p:stCondLst>
                                  <p:childTnLst>
                                    <p:set>
                                      <p:cBhvr>
                                        <p:cTn id="394" dur="1" fill="hold">
                                          <p:stCondLst>
                                            <p:cond delay="0"/>
                                          </p:stCondLst>
                                        </p:cTn>
                                        <p:tgtEl>
                                          <p:spTgt spid="160"/>
                                        </p:tgtEl>
                                        <p:attrNameLst>
                                          <p:attrName>style.visibility</p:attrName>
                                        </p:attrNameLst>
                                      </p:cBhvr>
                                      <p:to>
                                        <p:strVal val="visible"/>
                                      </p:to>
                                    </p:set>
                                    <p:anim calcmode="lin" valueType="num">
                                      <p:cBhvr>
                                        <p:cTn id="395" dur="120" fill="hold"/>
                                        <p:tgtEl>
                                          <p:spTgt spid="160"/>
                                        </p:tgtEl>
                                        <p:attrNameLst>
                                          <p:attrName>ppt_w</p:attrName>
                                        </p:attrNameLst>
                                      </p:cBhvr>
                                      <p:tavLst>
                                        <p:tav tm="0">
                                          <p:val>
                                            <p:strVal val="#ppt_w+.3"/>
                                          </p:val>
                                        </p:tav>
                                        <p:tav tm="100000">
                                          <p:val>
                                            <p:strVal val="#ppt_w"/>
                                          </p:val>
                                        </p:tav>
                                      </p:tavLst>
                                    </p:anim>
                                    <p:anim calcmode="lin" valueType="num">
                                      <p:cBhvr>
                                        <p:cTn id="396" dur="120" fill="hold"/>
                                        <p:tgtEl>
                                          <p:spTgt spid="160"/>
                                        </p:tgtEl>
                                        <p:attrNameLst>
                                          <p:attrName>ppt_h</p:attrName>
                                        </p:attrNameLst>
                                      </p:cBhvr>
                                      <p:tavLst>
                                        <p:tav tm="0">
                                          <p:val>
                                            <p:strVal val="#ppt_h"/>
                                          </p:val>
                                        </p:tav>
                                        <p:tav tm="100000">
                                          <p:val>
                                            <p:strVal val="#ppt_h"/>
                                          </p:val>
                                        </p:tav>
                                      </p:tavLst>
                                    </p:anim>
                                    <p:animEffect transition="in" filter="fade">
                                      <p:cBhvr>
                                        <p:cTn id="397" dur="120"/>
                                        <p:tgtEl>
                                          <p:spTgt spid="160"/>
                                        </p:tgtEl>
                                      </p:cBhvr>
                                    </p:animEffect>
                                  </p:childTnLst>
                                </p:cTn>
                              </p:par>
                            </p:childTnLst>
                          </p:cTn>
                        </p:par>
                        <p:par>
                          <p:cTn id="398" fill="hold">
                            <p:stCondLst>
                              <p:cond delay="5670"/>
                            </p:stCondLst>
                            <p:childTnLst>
                              <p:par>
                                <p:cTn id="399" presetID="50" presetClass="entr" presetSubtype="0" decel="100000" fill="hold" grpId="0" nodeType="afterEffect">
                                  <p:stCondLst>
                                    <p:cond delay="0"/>
                                  </p:stCondLst>
                                  <p:childTnLst>
                                    <p:set>
                                      <p:cBhvr>
                                        <p:cTn id="400" dur="1" fill="hold">
                                          <p:stCondLst>
                                            <p:cond delay="0"/>
                                          </p:stCondLst>
                                        </p:cTn>
                                        <p:tgtEl>
                                          <p:spTgt spid="161"/>
                                        </p:tgtEl>
                                        <p:attrNameLst>
                                          <p:attrName>style.visibility</p:attrName>
                                        </p:attrNameLst>
                                      </p:cBhvr>
                                      <p:to>
                                        <p:strVal val="visible"/>
                                      </p:to>
                                    </p:set>
                                    <p:anim calcmode="lin" valueType="num">
                                      <p:cBhvr>
                                        <p:cTn id="401" dur="120" fill="hold"/>
                                        <p:tgtEl>
                                          <p:spTgt spid="161"/>
                                        </p:tgtEl>
                                        <p:attrNameLst>
                                          <p:attrName>ppt_w</p:attrName>
                                        </p:attrNameLst>
                                      </p:cBhvr>
                                      <p:tavLst>
                                        <p:tav tm="0">
                                          <p:val>
                                            <p:strVal val="#ppt_w+.3"/>
                                          </p:val>
                                        </p:tav>
                                        <p:tav tm="100000">
                                          <p:val>
                                            <p:strVal val="#ppt_w"/>
                                          </p:val>
                                        </p:tav>
                                      </p:tavLst>
                                    </p:anim>
                                    <p:anim calcmode="lin" valueType="num">
                                      <p:cBhvr>
                                        <p:cTn id="402" dur="120" fill="hold"/>
                                        <p:tgtEl>
                                          <p:spTgt spid="161"/>
                                        </p:tgtEl>
                                        <p:attrNameLst>
                                          <p:attrName>ppt_h</p:attrName>
                                        </p:attrNameLst>
                                      </p:cBhvr>
                                      <p:tavLst>
                                        <p:tav tm="0">
                                          <p:val>
                                            <p:strVal val="#ppt_h"/>
                                          </p:val>
                                        </p:tav>
                                        <p:tav tm="100000">
                                          <p:val>
                                            <p:strVal val="#ppt_h"/>
                                          </p:val>
                                        </p:tav>
                                      </p:tavLst>
                                    </p:anim>
                                    <p:animEffect transition="in" filter="fade">
                                      <p:cBhvr>
                                        <p:cTn id="403" dur="120"/>
                                        <p:tgtEl>
                                          <p:spTgt spid="161"/>
                                        </p:tgtEl>
                                      </p:cBhvr>
                                    </p:animEffect>
                                  </p:childTnLst>
                                </p:cTn>
                              </p:par>
                            </p:childTnLst>
                          </p:cTn>
                        </p:par>
                        <p:par>
                          <p:cTn id="404" fill="hold">
                            <p:stCondLst>
                              <p:cond delay="5790"/>
                            </p:stCondLst>
                            <p:childTnLst>
                              <p:par>
                                <p:cTn id="405" presetID="50" presetClass="entr" presetSubtype="0" decel="100000" fill="hold" grpId="0" nodeType="afterEffect">
                                  <p:stCondLst>
                                    <p:cond delay="0"/>
                                  </p:stCondLst>
                                  <p:childTnLst>
                                    <p:set>
                                      <p:cBhvr>
                                        <p:cTn id="406" dur="1" fill="hold">
                                          <p:stCondLst>
                                            <p:cond delay="0"/>
                                          </p:stCondLst>
                                        </p:cTn>
                                        <p:tgtEl>
                                          <p:spTgt spid="162"/>
                                        </p:tgtEl>
                                        <p:attrNameLst>
                                          <p:attrName>style.visibility</p:attrName>
                                        </p:attrNameLst>
                                      </p:cBhvr>
                                      <p:to>
                                        <p:strVal val="visible"/>
                                      </p:to>
                                    </p:set>
                                    <p:anim calcmode="lin" valueType="num">
                                      <p:cBhvr>
                                        <p:cTn id="407" dur="120" fill="hold"/>
                                        <p:tgtEl>
                                          <p:spTgt spid="162"/>
                                        </p:tgtEl>
                                        <p:attrNameLst>
                                          <p:attrName>ppt_w</p:attrName>
                                        </p:attrNameLst>
                                      </p:cBhvr>
                                      <p:tavLst>
                                        <p:tav tm="0">
                                          <p:val>
                                            <p:strVal val="#ppt_w+.3"/>
                                          </p:val>
                                        </p:tav>
                                        <p:tav tm="100000">
                                          <p:val>
                                            <p:strVal val="#ppt_w"/>
                                          </p:val>
                                        </p:tav>
                                      </p:tavLst>
                                    </p:anim>
                                    <p:anim calcmode="lin" valueType="num">
                                      <p:cBhvr>
                                        <p:cTn id="408" dur="120" fill="hold"/>
                                        <p:tgtEl>
                                          <p:spTgt spid="162"/>
                                        </p:tgtEl>
                                        <p:attrNameLst>
                                          <p:attrName>ppt_h</p:attrName>
                                        </p:attrNameLst>
                                      </p:cBhvr>
                                      <p:tavLst>
                                        <p:tav tm="0">
                                          <p:val>
                                            <p:strVal val="#ppt_h"/>
                                          </p:val>
                                        </p:tav>
                                        <p:tav tm="100000">
                                          <p:val>
                                            <p:strVal val="#ppt_h"/>
                                          </p:val>
                                        </p:tav>
                                      </p:tavLst>
                                    </p:anim>
                                    <p:animEffect transition="in" filter="fade">
                                      <p:cBhvr>
                                        <p:cTn id="409" dur="120"/>
                                        <p:tgtEl>
                                          <p:spTgt spid="162"/>
                                        </p:tgtEl>
                                      </p:cBhvr>
                                    </p:animEffect>
                                  </p:childTnLst>
                                </p:cTn>
                              </p:par>
                            </p:childTnLst>
                          </p:cTn>
                        </p:par>
                        <p:par>
                          <p:cTn id="410" fill="hold">
                            <p:stCondLst>
                              <p:cond delay="5910"/>
                            </p:stCondLst>
                            <p:childTnLst>
                              <p:par>
                                <p:cTn id="411" presetID="50" presetClass="entr" presetSubtype="0" decel="100000" fill="hold" grpId="0" nodeType="afterEffect">
                                  <p:stCondLst>
                                    <p:cond delay="0"/>
                                  </p:stCondLst>
                                  <p:childTnLst>
                                    <p:set>
                                      <p:cBhvr>
                                        <p:cTn id="412" dur="1" fill="hold">
                                          <p:stCondLst>
                                            <p:cond delay="0"/>
                                          </p:stCondLst>
                                        </p:cTn>
                                        <p:tgtEl>
                                          <p:spTgt spid="163"/>
                                        </p:tgtEl>
                                        <p:attrNameLst>
                                          <p:attrName>style.visibility</p:attrName>
                                        </p:attrNameLst>
                                      </p:cBhvr>
                                      <p:to>
                                        <p:strVal val="visible"/>
                                      </p:to>
                                    </p:set>
                                    <p:anim calcmode="lin" valueType="num">
                                      <p:cBhvr>
                                        <p:cTn id="413" dur="120" fill="hold"/>
                                        <p:tgtEl>
                                          <p:spTgt spid="163"/>
                                        </p:tgtEl>
                                        <p:attrNameLst>
                                          <p:attrName>ppt_w</p:attrName>
                                        </p:attrNameLst>
                                      </p:cBhvr>
                                      <p:tavLst>
                                        <p:tav tm="0">
                                          <p:val>
                                            <p:strVal val="#ppt_w+.3"/>
                                          </p:val>
                                        </p:tav>
                                        <p:tav tm="100000">
                                          <p:val>
                                            <p:strVal val="#ppt_w"/>
                                          </p:val>
                                        </p:tav>
                                      </p:tavLst>
                                    </p:anim>
                                    <p:anim calcmode="lin" valueType="num">
                                      <p:cBhvr>
                                        <p:cTn id="414" dur="120" fill="hold"/>
                                        <p:tgtEl>
                                          <p:spTgt spid="163"/>
                                        </p:tgtEl>
                                        <p:attrNameLst>
                                          <p:attrName>ppt_h</p:attrName>
                                        </p:attrNameLst>
                                      </p:cBhvr>
                                      <p:tavLst>
                                        <p:tav tm="0">
                                          <p:val>
                                            <p:strVal val="#ppt_h"/>
                                          </p:val>
                                        </p:tav>
                                        <p:tav tm="100000">
                                          <p:val>
                                            <p:strVal val="#ppt_h"/>
                                          </p:val>
                                        </p:tav>
                                      </p:tavLst>
                                    </p:anim>
                                    <p:animEffect transition="in" filter="fade">
                                      <p:cBhvr>
                                        <p:cTn id="415" dur="120"/>
                                        <p:tgtEl>
                                          <p:spTgt spid="163"/>
                                        </p:tgtEl>
                                      </p:cBhvr>
                                    </p:animEffect>
                                  </p:childTnLst>
                                </p:cTn>
                              </p:par>
                            </p:childTnLst>
                          </p:cTn>
                        </p:par>
                        <p:par>
                          <p:cTn id="416" fill="hold">
                            <p:stCondLst>
                              <p:cond delay="6030"/>
                            </p:stCondLst>
                            <p:childTnLst>
                              <p:par>
                                <p:cTn id="417" presetID="50" presetClass="entr" presetSubtype="0" decel="100000" fill="hold" grpId="0" nodeType="afterEffect">
                                  <p:stCondLst>
                                    <p:cond delay="0"/>
                                  </p:stCondLst>
                                  <p:childTnLst>
                                    <p:set>
                                      <p:cBhvr>
                                        <p:cTn id="418" dur="1" fill="hold">
                                          <p:stCondLst>
                                            <p:cond delay="0"/>
                                          </p:stCondLst>
                                        </p:cTn>
                                        <p:tgtEl>
                                          <p:spTgt spid="164"/>
                                        </p:tgtEl>
                                        <p:attrNameLst>
                                          <p:attrName>style.visibility</p:attrName>
                                        </p:attrNameLst>
                                      </p:cBhvr>
                                      <p:to>
                                        <p:strVal val="visible"/>
                                      </p:to>
                                    </p:set>
                                    <p:anim calcmode="lin" valueType="num">
                                      <p:cBhvr>
                                        <p:cTn id="419" dur="120" fill="hold"/>
                                        <p:tgtEl>
                                          <p:spTgt spid="164"/>
                                        </p:tgtEl>
                                        <p:attrNameLst>
                                          <p:attrName>ppt_w</p:attrName>
                                        </p:attrNameLst>
                                      </p:cBhvr>
                                      <p:tavLst>
                                        <p:tav tm="0">
                                          <p:val>
                                            <p:strVal val="#ppt_w+.3"/>
                                          </p:val>
                                        </p:tav>
                                        <p:tav tm="100000">
                                          <p:val>
                                            <p:strVal val="#ppt_w"/>
                                          </p:val>
                                        </p:tav>
                                      </p:tavLst>
                                    </p:anim>
                                    <p:anim calcmode="lin" valueType="num">
                                      <p:cBhvr>
                                        <p:cTn id="420" dur="120" fill="hold"/>
                                        <p:tgtEl>
                                          <p:spTgt spid="164"/>
                                        </p:tgtEl>
                                        <p:attrNameLst>
                                          <p:attrName>ppt_h</p:attrName>
                                        </p:attrNameLst>
                                      </p:cBhvr>
                                      <p:tavLst>
                                        <p:tav tm="0">
                                          <p:val>
                                            <p:strVal val="#ppt_h"/>
                                          </p:val>
                                        </p:tav>
                                        <p:tav tm="100000">
                                          <p:val>
                                            <p:strVal val="#ppt_h"/>
                                          </p:val>
                                        </p:tav>
                                      </p:tavLst>
                                    </p:anim>
                                    <p:animEffect transition="in" filter="fade">
                                      <p:cBhvr>
                                        <p:cTn id="421" dur="120"/>
                                        <p:tgtEl>
                                          <p:spTgt spid="164"/>
                                        </p:tgtEl>
                                      </p:cBhvr>
                                    </p:animEffect>
                                  </p:childTnLst>
                                </p:cTn>
                              </p:par>
                            </p:childTnLst>
                          </p:cTn>
                        </p:par>
                        <p:par>
                          <p:cTn id="422" fill="hold">
                            <p:stCondLst>
                              <p:cond delay="6150"/>
                            </p:stCondLst>
                            <p:childTnLst>
                              <p:par>
                                <p:cTn id="423" presetID="50" presetClass="entr" presetSubtype="0" decel="100000" fill="hold" grpId="0" nodeType="afterEffect">
                                  <p:stCondLst>
                                    <p:cond delay="0"/>
                                  </p:stCondLst>
                                  <p:childTnLst>
                                    <p:set>
                                      <p:cBhvr>
                                        <p:cTn id="424" dur="1" fill="hold">
                                          <p:stCondLst>
                                            <p:cond delay="0"/>
                                          </p:stCondLst>
                                        </p:cTn>
                                        <p:tgtEl>
                                          <p:spTgt spid="165"/>
                                        </p:tgtEl>
                                        <p:attrNameLst>
                                          <p:attrName>style.visibility</p:attrName>
                                        </p:attrNameLst>
                                      </p:cBhvr>
                                      <p:to>
                                        <p:strVal val="visible"/>
                                      </p:to>
                                    </p:set>
                                    <p:anim calcmode="lin" valueType="num">
                                      <p:cBhvr>
                                        <p:cTn id="425" dur="120" fill="hold"/>
                                        <p:tgtEl>
                                          <p:spTgt spid="165"/>
                                        </p:tgtEl>
                                        <p:attrNameLst>
                                          <p:attrName>ppt_w</p:attrName>
                                        </p:attrNameLst>
                                      </p:cBhvr>
                                      <p:tavLst>
                                        <p:tav tm="0">
                                          <p:val>
                                            <p:strVal val="#ppt_w+.3"/>
                                          </p:val>
                                        </p:tav>
                                        <p:tav tm="100000">
                                          <p:val>
                                            <p:strVal val="#ppt_w"/>
                                          </p:val>
                                        </p:tav>
                                      </p:tavLst>
                                    </p:anim>
                                    <p:anim calcmode="lin" valueType="num">
                                      <p:cBhvr>
                                        <p:cTn id="426" dur="120" fill="hold"/>
                                        <p:tgtEl>
                                          <p:spTgt spid="165"/>
                                        </p:tgtEl>
                                        <p:attrNameLst>
                                          <p:attrName>ppt_h</p:attrName>
                                        </p:attrNameLst>
                                      </p:cBhvr>
                                      <p:tavLst>
                                        <p:tav tm="0">
                                          <p:val>
                                            <p:strVal val="#ppt_h"/>
                                          </p:val>
                                        </p:tav>
                                        <p:tav tm="100000">
                                          <p:val>
                                            <p:strVal val="#ppt_h"/>
                                          </p:val>
                                        </p:tav>
                                      </p:tavLst>
                                    </p:anim>
                                    <p:animEffect transition="in" filter="fade">
                                      <p:cBhvr>
                                        <p:cTn id="427" dur="120"/>
                                        <p:tgtEl>
                                          <p:spTgt spid="165"/>
                                        </p:tgtEl>
                                      </p:cBhvr>
                                    </p:animEffect>
                                  </p:childTnLst>
                                </p:cTn>
                              </p:par>
                            </p:childTnLst>
                          </p:cTn>
                        </p:par>
                        <p:par>
                          <p:cTn id="428" fill="hold">
                            <p:stCondLst>
                              <p:cond delay="6270"/>
                            </p:stCondLst>
                            <p:childTnLst>
                              <p:par>
                                <p:cTn id="429" presetID="50" presetClass="entr" presetSubtype="0" decel="100000" fill="hold" grpId="0" nodeType="afterEffect">
                                  <p:stCondLst>
                                    <p:cond delay="0"/>
                                  </p:stCondLst>
                                  <p:childTnLst>
                                    <p:set>
                                      <p:cBhvr>
                                        <p:cTn id="430" dur="1" fill="hold">
                                          <p:stCondLst>
                                            <p:cond delay="0"/>
                                          </p:stCondLst>
                                        </p:cTn>
                                        <p:tgtEl>
                                          <p:spTgt spid="167"/>
                                        </p:tgtEl>
                                        <p:attrNameLst>
                                          <p:attrName>style.visibility</p:attrName>
                                        </p:attrNameLst>
                                      </p:cBhvr>
                                      <p:to>
                                        <p:strVal val="visible"/>
                                      </p:to>
                                    </p:set>
                                    <p:anim calcmode="lin" valueType="num">
                                      <p:cBhvr>
                                        <p:cTn id="431" dur="50" fill="hold"/>
                                        <p:tgtEl>
                                          <p:spTgt spid="167"/>
                                        </p:tgtEl>
                                        <p:attrNameLst>
                                          <p:attrName>ppt_w</p:attrName>
                                        </p:attrNameLst>
                                      </p:cBhvr>
                                      <p:tavLst>
                                        <p:tav tm="0">
                                          <p:val>
                                            <p:strVal val="#ppt_w+.3"/>
                                          </p:val>
                                        </p:tav>
                                        <p:tav tm="100000">
                                          <p:val>
                                            <p:strVal val="#ppt_w"/>
                                          </p:val>
                                        </p:tav>
                                      </p:tavLst>
                                    </p:anim>
                                    <p:anim calcmode="lin" valueType="num">
                                      <p:cBhvr>
                                        <p:cTn id="432" dur="50" fill="hold"/>
                                        <p:tgtEl>
                                          <p:spTgt spid="167"/>
                                        </p:tgtEl>
                                        <p:attrNameLst>
                                          <p:attrName>ppt_h</p:attrName>
                                        </p:attrNameLst>
                                      </p:cBhvr>
                                      <p:tavLst>
                                        <p:tav tm="0">
                                          <p:val>
                                            <p:strVal val="#ppt_h"/>
                                          </p:val>
                                        </p:tav>
                                        <p:tav tm="100000">
                                          <p:val>
                                            <p:strVal val="#ppt_h"/>
                                          </p:val>
                                        </p:tav>
                                      </p:tavLst>
                                    </p:anim>
                                    <p:animEffect transition="in" filter="fade">
                                      <p:cBhvr>
                                        <p:cTn id="433" dur="50"/>
                                        <p:tgtEl>
                                          <p:spTgt spid="167"/>
                                        </p:tgtEl>
                                      </p:cBhvr>
                                    </p:animEffect>
                                  </p:childTnLst>
                                </p:cTn>
                              </p:par>
                            </p:childTnLst>
                          </p:cTn>
                        </p:par>
                        <p:par>
                          <p:cTn id="434" fill="hold">
                            <p:stCondLst>
                              <p:cond delay="6320"/>
                            </p:stCondLst>
                            <p:childTnLst>
                              <p:par>
                                <p:cTn id="435" presetID="50" presetClass="entr" presetSubtype="0" decel="100000" fill="hold" grpId="0" nodeType="afterEffect">
                                  <p:stCondLst>
                                    <p:cond delay="0"/>
                                  </p:stCondLst>
                                  <p:childTnLst>
                                    <p:set>
                                      <p:cBhvr>
                                        <p:cTn id="436" dur="1" fill="hold">
                                          <p:stCondLst>
                                            <p:cond delay="0"/>
                                          </p:stCondLst>
                                        </p:cTn>
                                        <p:tgtEl>
                                          <p:spTgt spid="168"/>
                                        </p:tgtEl>
                                        <p:attrNameLst>
                                          <p:attrName>style.visibility</p:attrName>
                                        </p:attrNameLst>
                                      </p:cBhvr>
                                      <p:to>
                                        <p:strVal val="visible"/>
                                      </p:to>
                                    </p:set>
                                    <p:anim calcmode="lin" valueType="num">
                                      <p:cBhvr>
                                        <p:cTn id="437" dur="50" fill="hold"/>
                                        <p:tgtEl>
                                          <p:spTgt spid="168"/>
                                        </p:tgtEl>
                                        <p:attrNameLst>
                                          <p:attrName>ppt_w</p:attrName>
                                        </p:attrNameLst>
                                      </p:cBhvr>
                                      <p:tavLst>
                                        <p:tav tm="0">
                                          <p:val>
                                            <p:strVal val="#ppt_w+.3"/>
                                          </p:val>
                                        </p:tav>
                                        <p:tav tm="100000">
                                          <p:val>
                                            <p:strVal val="#ppt_w"/>
                                          </p:val>
                                        </p:tav>
                                      </p:tavLst>
                                    </p:anim>
                                    <p:anim calcmode="lin" valueType="num">
                                      <p:cBhvr>
                                        <p:cTn id="438" dur="50" fill="hold"/>
                                        <p:tgtEl>
                                          <p:spTgt spid="168"/>
                                        </p:tgtEl>
                                        <p:attrNameLst>
                                          <p:attrName>ppt_h</p:attrName>
                                        </p:attrNameLst>
                                      </p:cBhvr>
                                      <p:tavLst>
                                        <p:tav tm="0">
                                          <p:val>
                                            <p:strVal val="#ppt_h"/>
                                          </p:val>
                                        </p:tav>
                                        <p:tav tm="100000">
                                          <p:val>
                                            <p:strVal val="#ppt_h"/>
                                          </p:val>
                                        </p:tav>
                                      </p:tavLst>
                                    </p:anim>
                                    <p:animEffect transition="in" filter="fade">
                                      <p:cBhvr>
                                        <p:cTn id="439" dur="50"/>
                                        <p:tgtEl>
                                          <p:spTgt spid="168"/>
                                        </p:tgtEl>
                                      </p:cBhvr>
                                    </p:animEffect>
                                  </p:childTnLst>
                                </p:cTn>
                              </p:par>
                            </p:childTnLst>
                          </p:cTn>
                        </p:par>
                        <p:par>
                          <p:cTn id="440" fill="hold">
                            <p:stCondLst>
                              <p:cond delay="6370"/>
                            </p:stCondLst>
                            <p:childTnLst>
                              <p:par>
                                <p:cTn id="441" presetID="50" presetClass="entr" presetSubtype="0" decel="100000" fill="hold" grpId="0" nodeType="afterEffect">
                                  <p:stCondLst>
                                    <p:cond delay="0"/>
                                  </p:stCondLst>
                                  <p:childTnLst>
                                    <p:set>
                                      <p:cBhvr>
                                        <p:cTn id="442" dur="1" fill="hold">
                                          <p:stCondLst>
                                            <p:cond delay="0"/>
                                          </p:stCondLst>
                                        </p:cTn>
                                        <p:tgtEl>
                                          <p:spTgt spid="169"/>
                                        </p:tgtEl>
                                        <p:attrNameLst>
                                          <p:attrName>style.visibility</p:attrName>
                                        </p:attrNameLst>
                                      </p:cBhvr>
                                      <p:to>
                                        <p:strVal val="visible"/>
                                      </p:to>
                                    </p:set>
                                    <p:anim calcmode="lin" valueType="num">
                                      <p:cBhvr>
                                        <p:cTn id="443" dur="50" fill="hold"/>
                                        <p:tgtEl>
                                          <p:spTgt spid="169"/>
                                        </p:tgtEl>
                                        <p:attrNameLst>
                                          <p:attrName>ppt_w</p:attrName>
                                        </p:attrNameLst>
                                      </p:cBhvr>
                                      <p:tavLst>
                                        <p:tav tm="0">
                                          <p:val>
                                            <p:strVal val="#ppt_w+.3"/>
                                          </p:val>
                                        </p:tav>
                                        <p:tav tm="100000">
                                          <p:val>
                                            <p:strVal val="#ppt_w"/>
                                          </p:val>
                                        </p:tav>
                                      </p:tavLst>
                                    </p:anim>
                                    <p:anim calcmode="lin" valueType="num">
                                      <p:cBhvr>
                                        <p:cTn id="444" dur="50" fill="hold"/>
                                        <p:tgtEl>
                                          <p:spTgt spid="169"/>
                                        </p:tgtEl>
                                        <p:attrNameLst>
                                          <p:attrName>ppt_h</p:attrName>
                                        </p:attrNameLst>
                                      </p:cBhvr>
                                      <p:tavLst>
                                        <p:tav tm="0">
                                          <p:val>
                                            <p:strVal val="#ppt_h"/>
                                          </p:val>
                                        </p:tav>
                                        <p:tav tm="100000">
                                          <p:val>
                                            <p:strVal val="#ppt_h"/>
                                          </p:val>
                                        </p:tav>
                                      </p:tavLst>
                                    </p:anim>
                                    <p:animEffect transition="in" filter="fade">
                                      <p:cBhvr>
                                        <p:cTn id="445" dur="50"/>
                                        <p:tgtEl>
                                          <p:spTgt spid="169"/>
                                        </p:tgtEl>
                                      </p:cBhvr>
                                    </p:animEffect>
                                  </p:childTnLst>
                                </p:cTn>
                              </p:par>
                            </p:childTnLst>
                          </p:cTn>
                        </p:par>
                        <p:par>
                          <p:cTn id="446" fill="hold">
                            <p:stCondLst>
                              <p:cond delay="6420"/>
                            </p:stCondLst>
                            <p:childTnLst>
                              <p:par>
                                <p:cTn id="447" presetID="50" presetClass="entr" presetSubtype="0" decel="100000" fill="hold" grpId="0" nodeType="afterEffect">
                                  <p:stCondLst>
                                    <p:cond delay="0"/>
                                  </p:stCondLst>
                                  <p:childTnLst>
                                    <p:set>
                                      <p:cBhvr>
                                        <p:cTn id="448" dur="1" fill="hold">
                                          <p:stCondLst>
                                            <p:cond delay="0"/>
                                          </p:stCondLst>
                                        </p:cTn>
                                        <p:tgtEl>
                                          <p:spTgt spid="170"/>
                                        </p:tgtEl>
                                        <p:attrNameLst>
                                          <p:attrName>style.visibility</p:attrName>
                                        </p:attrNameLst>
                                      </p:cBhvr>
                                      <p:to>
                                        <p:strVal val="visible"/>
                                      </p:to>
                                    </p:set>
                                    <p:anim calcmode="lin" valueType="num">
                                      <p:cBhvr>
                                        <p:cTn id="449" dur="50" fill="hold"/>
                                        <p:tgtEl>
                                          <p:spTgt spid="170"/>
                                        </p:tgtEl>
                                        <p:attrNameLst>
                                          <p:attrName>ppt_w</p:attrName>
                                        </p:attrNameLst>
                                      </p:cBhvr>
                                      <p:tavLst>
                                        <p:tav tm="0">
                                          <p:val>
                                            <p:strVal val="#ppt_w+.3"/>
                                          </p:val>
                                        </p:tav>
                                        <p:tav tm="100000">
                                          <p:val>
                                            <p:strVal val="#ppt_w"/>
                                          </p:val>
                                        </p:tav>
                                      </p:tavLst>
                                    </p:anim>
                                    <p:anim calcmode="lin" valueType="num">
                                      <p:cBhvr>
                                        <p:cTn id="450" dur="50" fill="hold"/>
                                        <p:tgtEl>
                                          <p:spTgt spid="170"/>
                                        </p:tgtEl>
                                        <p:attrNameLst>
                                          <p:attrName>ppt_h</p:attrName>
                                        </p:attrNameLst>
                                      </p:cBhvr>
                                      <p:tavLst>
                                        <p:tav tm="0">
                                          <p:val>
                                            <p:strVal val="#ppt_h"/>
                                          </p:val>
                                        </p:tav>
                                        <p:tav tm="100000">
                                          <p:val>
                                            <p:strVal val="#ppt_h"/>
                                          </p:val>
                                        </p:tav>
                                      </p:tavLst>
                                    </p:anim>
                                    <p:animEffect transition="in" filter="fade">
                                      <p:cBhvr>
                                        <p:cTn id="451" dur="50"/>
                                        <p:tgtEl>
                                          <p:spTgt spid="170"/>
                                        </p:tgtEl>
                                      </p:cBhvr>
                                    </p:animEffect>
                                  </p:childTnLst>
                                </p:cTn>
                              </p:par>
                            </p:childTnLst>
                          </p:cTn>
                        </p:par>
                        <p:par>
                          <p:cTn id="452" fill="hold">
                            <p:stCondLst>
                              <p:cond delay="6470"/>
                            </p:stCondLst>
                            <p:childTnLst>
                              <p:par>
                                <p:cTn id="453" presetID="50" presetClass="entr" presetSubtype="0" decel="100000" fill="hold" grpId="0" nodeType="afterEffect">
                                  <p:stCondLst>
                                    <p:cond delay="0"/>
                                  </p:stCondLst>
                                  <p:childTnLst>
                                    <p:set>
                                      <p:cBhvr>
                                        <p:cTn id="454" dur="1" fill="hold">
                                          <p:stCondLst>
                                            <p:cond delay="0"/>
                                          </p:stCondLst>
                                        </p:cTn>
                                        <p:tgtEl>
                                          <p:spTgt spid="171"/>
                                        </p:tgtEl>
                                        <p:attrNameLst>
                                          <p:attrName>style.visibility</p:attrName>
                                        </p:attrNameLst>
                                      </p:cBhvr>
                                      <p:to>
                                        <p:strVal val="visible"/>
                                      </p:to>
                                    </p:set>
                                    <p:anim calcmode="lin" valueType="num">
                                      <p:cBhvr>
                                        <p:cTn id="455" dur="50" fill="hold"/>
                                        <p:tgtEl>
                                          <p:spTgt spid="171"/>
                                        </p:tgtEl>
                                        <p:attrNameLst>
                                          <p:attrName>ppt_w</p:attrName>
                                        </p:attrNameLst>
                                      </p:cBhvr>
                                      <p:tavLst>
                                        <p:tav tm="0">
                                          <p:val>
                                            <p:strVal val="#ppt_w+.3"/>
                                          </p:val>
                                        </p:tav>
                                        <p:tav tm="100000">
                                          <p:val>
                                            <p:strVal val="#ppt_w"/>
                                          </p:val>
                                        </p:tav>
                                      </p:tavLst>
                                    </p:anim>
                                    <p:anim calcmode="lin" valueType="num">
                                      <p:cBhvr>
                                        <p:cTn id="456" dur="50" fill="hold"/>
                                        <p:tgtEl>
                                          <p:spTgt spid="171"/>
                                        </p:tgtEl>
                                        <p:attrNameLst>
                                          <p:attrName>ppt_h</p:attrName>
                                        </p:attrNameLst>
                                      </p:cBhvr>
                                      <p:tavLst>
                                        <p:tav tm="0">
                                          <p:val>
                                            <p:strVal val="#ppt_h"/>
                                          </p:val>
                                        </p:tav>
                                        <p:tav tm="100000">
                                          <p:val>
                                            <p:strVal val="#ppt_h"/>
                                          </p:val>
                                        </p:tav>
                                      </p:tavLst>
                                    </p:anim>
                                    <p:animEffect transition="in" filter="fade">
                                      <p:cBhvr>
                                        <p:cTn id="457" dur="50"/>
                                        <p:tgtEl>
                                          <p:spTgt spid="171"/>
                                        </p:tgtEl>
                                      </p:cBhvr>
                                    </p:animEffect>
                                  </p:childTnLst>
                                </p:cTn>
                              </p:par>
                            </p:childTnLst>
                          </p:cTn>
                        </p:par>
                        <p:par>
                          <p:cTn id="458" fill="hold">
                            <p:stCondLst>
                              <p:cond delay="6520"/>
                            </p:stCondLst>
                            <p:childTnLst>
                              <p:par>
                                <p:cTn id="459" presetID="50" presetClass="entr" presetSubtype="0" decel="100000" fill="hold" grpId="0" nodeType="afterEffect">
                                  <p:stCondLst>
                                    <p:cond delay="0"/>
                                  </p:stCondLst>
                                  <p:childTnLst>
                                    <p:set>
                                      <p:cBhvr>
                                        <p:cTn id="460" dur="1" fill="hold">
                                          <p:stCondLst>
                                            <p:cond delay="0"/>
                                          </p:stCondLst>
                                        </p:cTn>
                                        <p:tgtEl>
                                          <p:spTgt spid="172"/>
                                        </p:tgtEl>
                                        <p:attrNameLst>
                                          <p:attrName>style.visibility</p:attrName>
                                        </p:attrNameLst>
                                      </p:cBhvr>
                                      <p:to>
                                        <p:strVal val="visible"/>
                                      </p:to>
                                    </p:set>
                                    <p:anim calcmode="lin" valueType="num">
                                      <p:cBhvr>
                                        <p:cTn id="461" dur="50" fill="hold"/>
                                        <p:tgtEl>
                                          <p:spTgt spid="172"/>
                                        </p:tgtEl>
                                        <p:attrNameLst>
                                          <p:attrName>ppt_w</p:attrName>
                                        </p:attrNameLst>
                                      </p:cBhvr>
                                      <p:tavLst>
                                        <p:tav tm="0">
                                          <p:val>
                                            <p:strVal val="#ppt_w+.3"/>
                                          </p:val>
                                        </p:tav>
                                        <p:tav tm="100000">
                                          <p:val>
                                            <p:strVal val="#ppt_w"/>
                                          </p:val>
                                        </p:tav>
                                      </p:tavLst>
                                    </p:anim>
                                    <p:anim calcmode="lin" valueType="num">
                                      <p:cBhvr>
                                        <p:cTn id="462" dur="50" fill="hold"/>
                                        <p:tgtEl>
                                          <p:spTgt spid="172"/>
                                        </p:tgtEl>
                                        <p:attrNameLst>
                                          <p:attrName>ppt_h</p:attrName>
                                        </p:attrNameLst>
                                      </p:cBhvr>
                                      <p:tavLst>
                                        <p:tav tm="0">
                                          <p:val>
                                            <p:strVal val="#ppt_h"/>
                                          </p:val>
                                        </p:tav>
                                        <p:tav tm="100000">
                                          <p:val>
                                            <p:strVal val="#ppt_h"/>
                                          </p:val>
                                        </p:tav>
                                      </p:tavLst>
                                    </p:anim>
                                    <p:animEffect transition="in" filter="fade">
                                      <p:cBhvr>
                                        <p:cTn id="463" dur="50"/>
                                        <p:tgtEl>
                                          <p:spTgt spid="172"/>
                                        </p:tgtEl>
                                      </p:cBhvr>
                                    </p:animEffect>
                                  </p:childTnLst>
                                </p:cTn>
                              </p:par>
                            </p:childTnLst>
                          </p:cTn>
                        </p:par>
                        <p:par>
                          <p:cTn id="464" fill="hold">
                            <p:stCondLst>
                              <p:cond delay="6570"/>
                            </p:stCondLst>
                            <p:childTnLst>
                              <p:par>
                                <p:cTn id="465" presetID="50" presetClass="entr" presetSubtype="0" decel="100000" fill="hold" grpId="0" nodeType="afterEffect">
                                  <p:stCondLst>
                                    <p:cond delay="0"/>
                                  </p:stCondLst>
                                  <p:childTnLst>
                                    <p:set>
                                      <p:cBhvr>
                                        <p:cTn id="466" dur="1" fill="hold">
                                          <p:stCondLst>
                                            <p:cond delay="0"/>
                                          </p:stCondLst>
                                        </p:cTn>
                                        <p:tgtEl>
                                          <p:spTgt spid="173"/>
                                        </p:tgtEl>
                                        <p:attrNameLst>
                                          <p:attrName>style.visibility</p:attrName>
                                        </p:attrNameLst>
                                      </p:cBhvr>
                                      <p:to>
                                        <p:strVal val="visible"/>
                                      </p:to>
                                    </p:set>
                                    <p:anim calcmode="lin" valueType="num">
                                      <p:cBhvr>
                                        <p:cTn id="467" dur="50" fill="hold"/>
                                        <p:tgtEl>
                                          <p:spTgt spid="173"/>
                                        </p:tgtEl>
                                        <p:attrNameLst>
                                          <p:attrName>ppt_w</p:attrName>
                                        </p:attrNameLst>
                                      </p:cBhvr>
                                      <p:tavLst>
                                        <p:tav tm="0">
                                          <p:val>
                                            <p:strVal val="#ppt_w+.3"/>
                                          </p:val>
                                        </p:tav>
                                        <p:tav tm="100000">
                                          <p:val>
                                            <p:strVal val="#ppt_w"/>
                                          </p:val>
                                        </p:tav>
                                      </p:tavLst>
                                    </p:anim>
                                    <p:anim calcmode="lin" valueType="num">
                                      <p:cBhvr>
                                        <p:cTn id="468" dur="50" fill="hold"/>
                                        <p:tgtEl>
                                          <p:spTgt spid="173"/>
                                        </p:tgtEl>
                                        <p:attrNameLst>
                                          <p:attrName>ppt_h</p:attrName>
                                        </p:attrNameLst>
                                      </p:cBhvr>
                                      <p:tavLst>
                                        <p:tav tm="0">
                                          <p:val>
                                            <p:strVal val="#ppt_h"/>
                                          </p:val>
                                        </p:tav>
                                        <p:tav tm="100000">
                                          <p:val>
                                            <p:strVal val="#ppt_h"/>
                                          </p:val>
                                        </p:tav>
                                      </p:tavLst>
                                    </p:anim>
                                    <p:animEffect transition="in" filter="fade">
                                      <p:cBhvr>
                                        <p:cTn id="469" dur="50"/>
                                        <p:tgtEl>
                                          <p:spTgt spid="173"/>
                                        </p:tgtEl>
                                      </p:cBhvr>
                                    </p:animEffect>
                                  </p:childTnLst>
                                </p:cTn>
                              </p:par>
                            </p:childTnLst>
                          </p:cTn>
                        </p:par>
                        <p:par>
                          <p:cTn id="470" fill="hold">
                            <p:stCondLst>
                              <p:cond delay="6620"/>
                            </p:stCondLst>
                            <p:childTnLst>
                              <p:par>
                                <p:cTn id="471" presetID="50" presetClass="entr" presetSubtype="0" decel="100000" fill="hold" grpId="0" nodeType="afterEffect">
                                  <p:stCondLst>
                                    <p:cond delay="0"/>
                                  </p:stCondLst>
                                  <p:childTnLst>
                                    <p:set>
                                      <p:cBhvr>
                                        <p:cTn id="472" dur="1" fill="hold">
                                          <p:stCondLst>
                                            <p:cond delay="0"/>
                                          </p:stCondLst>
                                        </p:cTn>
                                        <p:tgtEl>
                                          <p:spTgt spid="174"/>
                                        </p:tgtEl>
                                        <p:attrNameLst>
                                          <p:attrName>style.visibility</p:attrName>
                                        </p:attrNameLst>
                                      </p:cBhvr>
                                      <p:to>
                                        <p:strVal val="visible"/>
                                      </p:to>
                                    </p:set>
                                    <p:anim calcmode="lin" valueType="num">
                                      <p:cBhvr>
                                        <p:cTn id="473" dur="50" fill="hold"/>
                                        <p:tgtEl>
                                          <p:spTgt spid="174"/>
                                        </p:tgtEl>
                                        <p:attrNameLst>
                                          <p:attrName>ppt_w</p:attrName>
                                        </p:attrNameLst>
                                      </p:cBhvr>
                                      <p:tavLst>
                                        <p:tav tm="0">
                                          <p:val>
                                            <p:strVal val="#ppt_w+.3"/>
                                          </p:val>
                                        </p:tav>
                                        <p:tav tm="100000">
                                          <p:val>
                                            <p:strVal val="#ppt_w"/>
                                          </p:val>
                                        </p:tav>
                                      </p:tavLst>
                                    </p:anim>
                                    <p:anim calcmode="lin" valueType="num">
                                      <p:cBhvr>
                                        <p:cTn id="474" dur="50" fill="hold"/>
                                        <p:tgtEl>
                                          <p:spTgt spid="174"/>
                                        </p:tgtEl>
                                        <p:attrNameLst>
                                          <p:attrName>ppt_h</p:attrName>
                                        </p:attrNameLst>
                                      </p:cBhvr>
                                      <p:tavLst>
                                        <p:tav tm="0">
                                          <p:val>
                                            <p:strVal val="#ppt_h"/>
                                          </p:val>
                                        </p:tav>
                                        <p:tav tm="100000">
                                          <p:val>
                                            <p:strVal val="#ppt_h"/>
                                          </p:val>
                                        </p:tav>
                                      </p:tavLst>
                                    </p:anim>
                                    <p:animEffect transition="in" filter="fade">
                                      <p:cBhvr>
                                        <p:cTn id="475" dur="50"/>
                                        <p:tgtEl>
                                          <p:spTgt spid="174"/>
                                        </p:tgtEl>
                                      </p:cBhvr>
                                    </p:animEffect>
                                  </p:childTnLst>
                                </p:cTn>
                              </p:par>
                            </p:childTnLst>
                          </p:cTn>
                        </p:par>
                        <p:par>
                          <p:cTn id="476" fill="hold">
                            <p:stCondLst>
                              <p:cond delay="6670"/>
                            </p:stCondLst>
                            <p:childTnLst>
                              <p:par>
                                <p:cTn id="477" presetID="50" presetClass="entr" presetSubtype="0" decel="100000" fill="hold" grpId="0" nodeType="afterEffect">
                                  <p:stCondLst>
                                    <p:cond delay="0"/>
                                  </p:stCondLst>
                                  <p:childTnLst>
                                    <p:set>
                                      <p:cBhvr>
                                        <p:cTn id="478" dur="1" fill="hold">
                                          <p:stCondLst>
                                            <p:cond delay="0"/>
                                          </p:stCondLst>
                                        </p:cTn>
                                        <p:tgtEl>
                                          <p:spTgt spid="175"/>
                                        </p:tgtEl>
                                        <p:attrNameLst>
                                          <p:attrName>style.visibility</p:attrName>
                                        </p:attrNameLst>
                                      </p:cBhvr>
                                      <p:to>
                                        <p:strVal val="visible"/>
                                      </p:to>
                                    </p:set>
                                    <p:anim calcmode="lin" valueType="num">
                                      <p:cBhvr>
                                        <p:cTn id="479" dur="50" fill="hold"/>
                                        <p:tgtEl>
                                          <p:spTgt spid="175"/>
                                        </p:tgtEl>
                                        <p:attrNameLst>
                                          <p:attrName>ppt_w</p:attrName>
                                        </p:attrNameLst>
                                      </p:cBhvr>
                                      <p:tavLst>
                                        <p:tav tm="0">
                                          <p:val>
                                            <p:strVal val="#ppt_w+.3"/>
                                          </p:val>
                                        </p:tav>
                                        <p:tav tm="100000">
                                          <p:val>
                                            <p:strVal val="#ppt_w"/>
                                          </p:val>
                                        </p:tav>
                                      </p:tavLst>
                                    </p:anim>
                                    <p:anim calcmode="lin" valueType="num">
                                      <p:cBhvr>
                                        <p:cTn id="480" dur="50" fill="hold"/>
                                        <p:tgtEl>
                                          <p:spTgt spid="175"/>
                                        </p:tgtEl>
                                        <p:attrNameLst>
                                          <p:attrName>ppt_h</p:attrName>
                                        </p:attrNameLst>
                                      </p:cBhvr>
                                      <p:tavLst>
                                        <p:tav tm="0">
                                          <p:val>
                                            <p:strVal val="#ppt_h"/>
                                          </p:val>
                                        </p:tav>
                                        <p:tav tm="100000">
                                          <p:val>
                                            <p:strVal val="#ppt_h"/>
                                          </p:val>
                                        </p:tav>
                                      </p:tavLst>
                                    </p:anim>
                                    <p:animEffect transition="in" filter="fade">
                                      <p:cBhvr>
                                        <p:cTn id="481" dur="50"/>
                                        <p:tgtEl>
                                          <p:spTgt spid="175"/>
                                        </p:tgtEl>
                                      </p:cBhvr>
                                    </p:animEffect>
                                  </p:childTnLst>
                                </p:cTn>
                              </p:par>
                            </p:childTnLst>
                          </p:cTn>
                        </p:par>
                        <p:par>
                          <p:cTn id="482" fill="hold">
                            <p:stCondLst>
                              <p:cond delay="6720"/>
                            </p:stCondLst>
                            <p:childTnLst>
                              <p:par>
                                <p:cTn id="483" presetID="50" presetClass="entr" presetSubtype="0" decel="100000" fill="hold" grpId="0" nodeType="afterEffect">
                                  <p:stCondLst>
                                    <p:cond delay="0"/>
                                  </p:stCondLst>
                                  <p:childTnLst>
                                    <p:set>
                                      <p:cBhvr>
                                        <p:cTn id="484" dur="1" fill="hold">
                                          <p:stCondLst>
                                            <p:cond delay="0"/>
                                          </p:stCondLst>
                                        </p:cTn>
                                        <p:tgtEl>
                                          <p:spTgt spid="176"/>
                                        </p:tgtEl>
                                        <p:attrNameLst>
                                          <p:attrName>style.visibility</p:attrName>
                                        </p:attrNameLst>
                                      </p:cBhvr>
                                      <p:to>
                                        <p:strVal val="visible"/>
                                      </p:to>
                                    </p:set>
                                    <p:anim calcmode="lin" valueType="num">
                                      <p:cBhvr>
                                        <p:cTn id="485" dur="50" fill="hold"/>
                                        <p:tgtEl>
                                          <p:spTgt spid="176"/>
                                        </p:tgtEl>
                                        <p:attrNameLst>
                                          <p:attrName>ppt_w</p:attrName>
                                        </p:attrNameLst>
                                      </p:cBhvr>
                                      <p:tavLst>
                                        <p:tav tm="0">
                                          <p:val>
                                            <p:strVal val="#ppt_w+.3"/>
                                          </p:val>
                                        </p:tav>
                                        <p:tav tm="100000">
                                          <p:val>
                                            <p:strVal val="#ppt_w"/>
                                          </p:val>
                                        </p:tav>
                                      </p:tavLst>
                                    </p:anim>
                                    <p:anim calcmode="lin" valueType="num">
                                      <p:cBhvr>
                                        <p:cTn id="486" dur="50" fill="hold"/>
                                        <p:tgtEl>
                                          <p:spTgt spid="176"/>
                                        </p:tgtEl>
                                        <p:attrNameLst>
                                          <p:attrName>ppt_h</p:attrName>
                                        </p:attrNameLst>
                                      </p:cBhvr>
                                      <p:tavLst>
                                        <p:tav tm="0">
                                          <p:val>
                                            <p:strVal val="#ppt_h"/>
                                          </p:val>
                                        </p:tav>
                                        <p:tav tm="100000">
                                          <p:val>
                                            <p:strVal val="#ppt_h"/>
                                          </p:val>
                                        </p:tav>
                                      </p:tavLst>
                                    </p:anim>
                                    <p:animEffect transition="in" filter="fade">
                                      <p:cBhvr>
                                        <p:cTn id="487" dur="50"/>
                                        <p:tgtEl>
                                          <p:spTgt spid="176"/>
                                        </p:tgtEl>
                                      </p:cBhvr>
                                    </p:animEffect>
                                  </p:childTnLst>
                                </p:cTn>
                              </p:par>
                            </p:childTnLst>
                          </p:cTn>
                        </p:par>
                        <p:par>
                          <p:cTn id="488" fill="hold">
                            <p:stCondLst>
                              <p:cond delay="6770"/>
                            </p:stCondLst>
                            <p:childTnLst>
                              <p:par>
                                <p:cTn id="489" presetID="50" presetClass="entr" presetSubtype="0" decel="100000" fill="hold" grpId="0" nodeType="afterEffect">
                                  <p:stCondLst>
                                    <p:cond delay="0"/>
                                  </p:stCondLst>
                                  <p:childTnLst>
                                    <p:set>
                                      <p:cBhvr>
                                        <p:cTn id="490" dur="1" fill="hold">
                                          <p:stCondLst>
                                            <p:cond delay="0"/>
                                          </p:stCondLst>
                                        </p:cTn>
                                        <p:tgtEl>
                                          <p:spTgt spid="177"/>
                                        </p:tgtEl>
                                        <p:attrNameLst>
                                          <p:attrName>style.visibility</p:attrName>
                                        </p:attrNameLst>
                                      </p:cBhvr>
                                      <p:to>
                                        <p:strVal val="visible"/>
                                      </p:to>
                                    </p:set>
                                    <p:anim calcmode="lin" valueType="num">
                                      <p:cBhvr>
                                        <p:cTn id="491" dur="50" fill="hold"/>
                                        <p:tgtEl>
                                          <p:spTgt spid="177"/>
                                        </p:tgtEl>
                                        <p:attrNameLst>
                                          <p:attrName>ppt_w</p:attrName>
                                        </p:attrNameLst>
                                      </p:cBhvr>
                                      <p:tavLst>
                                        <p:tav tm="0">
                                          <p:val>
                                            <p:strVal val="#ppt_w+.3"/>
                                          </p:val>
                                        </p:tav>
                                        <p:tav tm="100000">
                                          <p:val>
                                            <p:strVal val="#ppt_w"/>
                                          </p:val>
                                        </p:tav>
                                      </p:tavLst>
                                    </p:anim>
                                    <p:anim calcmode="lin" valueType="num">
                                      <p:cBhvr>
                                        <p:cTn id="492" dur="50" fill="hold"/>
                                        <p:tgtEl>
                                          <p:spTgt spid="177"/>
                                        </p:tgtEl>
                                        <p:attrNameLst>
                                          <p:attrName>ppt_h</p:attrName>
                                        </p:attrNameLst>
                                      </p:cBhvr>
                                      <p:tavLst>
                                        <p:tav tm="0">
                                          <p:val>
                                            <p:strVal val="#ppt_h"/>
                                          </p:val>
                                        </p:tav>
                                        <p:tav tm="100000">
                                          <p:val>
                                            <p:strVal val="#ppt_h"/>
                                          </p:val>
                                        </p:tav>
                                      </p:tavLst>
                                    </p:anim>
                                    <p:animEffect transition="in" filter="fade">
                                      <p:cBhvr>
                                        <p:cTn id="493" dur="50"/>
                                        <p:tgtEl>
                                          <p:spTgt spid="177"/>
                                        </p:tgtEl>
                                      </p:cBhvr>
                                    </p:animEffect>
                                  </p:childTnLst>
                                </p:cTn>
                              </p:par>
                            </p:childTnLst>
                          </p:cTn>
                        </p:par>
                        <p:par>
                          <p:cTn id="494" fill="hold">
                            <p:stCondLst>
                              <p:cond delay="6820"/>
                            </p:stCondLst>
                            <p:childTnLst>
                              <p:par>
                                <p:cTn id="495" presetID="50" presetClass="entr" presetSubtype="0" decel="100000" fill="hold" grpId="0" nodeType="afterEffect">
                                  <p:stCondLst>
                                    <p:cond delay="0"/>
                                  </p:stCondLst>
                                  <p:childTnLst>
                                    <p:set>
                                      <p:cBhvr>
                                        <p:cTn id="496" dur="1" fill="hold">
                                          <p:stCondLst>
                                            <p:cond delay="0"/>
                                          </p:stCondLst>
                                        </p:cTn>
                                        <p:tgtEl>
                                          <p:spTgt spid="179"/>
                                        </p:tgtEl>
                                        <p:attrNameLst>
                                          <p:attrName>style.visibility</p:attrName>
                                        </p:attrNameLst>
                                      </p:cBhvr>
                                      <p:to>
                                        <p:strVal val="visible"/>
                                      </p:to>
                                    </p:set>
                                    <p:anim calcmode="lin" valueType="num">
                                      <p:cBhvr>
                                        <p:cTn id="497" dur="50" fill="hold"/>
                                        <p:tgtEl>
                                          <p:spTgt spid="179"/>
                                        </p:tgtEl>
                                        <p:attrNameLst>
                                          <p:attrName>ppt_w</p:attrName>
                                        </p:attrNameLst>
                                      </p:cBhvr>
                                      <p:tavLst>
                                        <p:tav tm="0">
                                          <p:val>
                                            <p:strVal val="#ppt_w+.3"/>
                                          </p:val>
                                        </p:tav>
                                        <p:tav tm="100000">
                                          <p:val>
                                            <p:strVal val="#ppt_w"/>
                                          </p:val>
                                        </p:tav>
                                      </p:tavLst>
                                    </p:anim>
                                    <p:anim calcmode="lin" valueType="num">
                                      <p:cBhvr>
                                        <p:cTn id="498" dur="50" fill="hold"/>
                                        <p:tgtEl>
                                          <p:spTgt spid="179"/>
                                        </p:tgtEl>
                                        <p:attrNameLst>
                                          <p:attrName>ppt_h</p:attrName>
                                        </p:attrNameLst>
                                      </p:cBhvr>
                                      <p:tavLst>
                                        <p:tav tm="0">
                                          <p:val>
                                            <p:strVal val="#ppt_h"/>
                                          </p:val>
                                        </p:tav>
                                        <p:tav tm="100000">
                                          <p:val>
                                            <p:strVal val="#ppt_h"/>
                                          </p:val>
                                        </p:tav>
                                      </p:tavLst>
                                    </p:anim>
                                    <p:animEffect transition="in" filter="fade">
                                      <p:cBhvr>
                                        <p:cTn id="499" dur="50"/>
                                        <p:tgtEl>
                                          <p:spTgt spid="179"/>
                                        </p:tgtEl>
                                      </p:cBhvr>
                                    </p:animEffect>
                                  </p:childTnLst>
                                </p:cTn>
                              </p:par>
                            </p:childTnLst>
                          </p:cTn>
                        </p:par>
                        <p:par>
                          <p:cTn id="500" fill="hold">
                            <p:stCondLst>
                              <p:cond delay="6870"/>
                            </p:stCondLst>
                            <p:childTnLst>
                              <p:par>
                                <p:cTn id="501" presetID="50" presetClass="entr" presetSubtype="0" decel="100000" fill="hold" grpId="0" nodeType="afterEffect">
                                  <p:stCondLst>
                                    <p:cond delay="0"/>
                                  </p:stCondLst>
                                  <p:childTnLst>
                                    <p:set>
                                      <p:cBhvr>
                                        <p:cTn id="502" dur="1" fill="hold">
                                          <p:stCondLst>
                                            <p:cond delay="0"/>
                                          </p:stCondLst>
                                        </p:cTn>
                                        <p:tgtEl>
                                          <p:spTgt spid="180"/>
                                        </p:tgtEl>
                                        <p:attrNameLst>
                                          <p:attrName>style.visibility</p:attrName>
                                        </p:attrNameLst>
                                      </p:cBhvr>
                                      <p:to>
                                        <p:strVal val="visible"/>
                                      </p:to>
                                    </p:set>
                                    <p:anim calcmode="lin" valueType="num">
                                      <p:cBhvr>
                                        <p:cTn id="503" dur="50" fill="hold"/>
                                        <p:tgtEl>
                                          <p:spTgt spid="180"/>
                                        </p:tgtEl>
                                        <p:attrNameLst>
                                          <p:attrName>ppt_w</p:attrName>
                                        </p:attrNameLst>
                                      </p:cBhvr>
                                      <p:tavLst>
                                        <p:tav tm="0">
                                          <p:val>
                                            <p:strVal val="#ppt_w+.3"/>
                                          </p:val>
                                        </p:tav>
                                        <p:tav tm="100000">
                                          <p:val>
                                            <p:strVal val="#ppt_w"/>
                                          </p:val>
                                        </p:tav>
                                      </p:tavLst>
                                    </p:anim>
                                    <p:anim calcmode="lin" valueType="num">
                                      <p:cBhvr>
                                        <p:cTn id="504" dur="50" fill="hold"/>
                                        <p:tgtEl>
                                          <p:spTgt spid="180"/>
                                        </p:tgtEl>
                                        <p:attrNameLst>
                                          <p:attrName>ppt_h</p:attrName>
                                        </p:attrNameLst>
                                      </p:cBhvr>
                                      <p:tavLst>
                                        <p:tav tm="0">
                                          <p:val>
                                            <p:strVal val="#ppt_h"/>
                                          </p:val>
                                        </p:tav>
                                        <p:tav tm="100000">
                                          <p:val>
                                            <p:strVal val="#ppt_h"/>
                                          </p:val>
                                        </p:tav>
                                      </p:tavLst>
                                    </p:anim>
                                    <p:animEffect transition="in" filter="fade">
                                      <p:cBhvr>
                                        <p:cTn id="505" dur="50"/>
                                        <p:tgtEl>
                                          <p:spTgt spid="180"/>
                                        </p:tgtEl>
                                      </p:cBhvr>
                                    </p:animEffect>
                                  </p:childTnLst>
                                </p:cTn>
                              </p:par>
                            </p:childTnLst>
                          </p:cTn>
                        </p:par>
                        <p:par>
                          <p:cTn id="506" fill="hold">
                            <p:stCondLst>
                              <p:cond delay="6920"/>
                            </p:stCondLst>
                            <p:childTnLst>
                              <p:par>
                                <p:cTn id="507" presetID="50" presetClass="entr" presetSubtype="0" decel="100000" fill="hold" grpId="0" nodeType="afterEffect">
                                  <p:stCondLst>
                                    <p:cond delay="0"/>
                                  </p:stCondLst>
                                  <p:childTnLst>
                                    <p:set>
                                      <p:cBhvr>
                                        <p:cTn id="508" dur="1" fill="hold">
                                          <p:stCondLst>
                                            <p:cond delay="0"/>
                                          </p:stCondLst>
                                        </p:cTn>
                                        <p:tgtEl>
                                          <p:spTgt spid="181"/>
                                        </p:tgtEl>
                                        <p:attrNameLst>
                                          <p:attrName>style.visibility</p:attrName>
                                        </p:attrNameLst>
                                      </p:cBhvr>
                                      <p:to>
                                        <p:strVal val="visible"/>
                                      </p:to>
                                    </p:set>
                                    <p:anim calcmode="lin" valueType="num">
                                      <p:cBhvr>
                                        <p:cTn id="509" dur="50" fill="hold"/>
                                        <p:tgtEl>
                                          <p:spTgt spid="181"/>
                                        </p:tgtEl>
                                        <p:attrNameLst>
                                          <p:attrName>ppt_w</p:attrName>
                                        </p:attrNameLst>
                                      </p:cBhvr>
                                      <p:tavLst>
                                        <p:tav tm="0">
                                          <p:val>
                                            <p:strVal val="#ppt_w+.3"/>
                                          </p:val>
                                        </p:tav>
                                        <p:tav tm="100000">
                                          <p:val>
                                            <p:strVal val="#ppt_w"/>
                                          </p:val>
                                        </p:tav>
                                      </p:tavLst>
                                    </p:anim>
                                    <p:anim calcmode="lin" valueType="num">
                                      <p:cBhvr>
                                        <p:cTn id="510" dur="50" fill="hold"/>
                                        <p:tgtEl>
                                          <p:spTgt spid="181"/>
                                        </p:tgtEl>
                                        <p:attrNameLst>
                                          <p:attrName>ppt_h</p:attrName>
                                        </p:attrNameLst>
                                      </p:cBhvr>
                                      <p:tavLst>
                                        <p:tav tm="0">
                                          <p:val>
                                            <p:strVal val="#ppt_h"/>
                                          </p:val>
                                        </p:tav>
                                        <p:tav tm="100000">
                                          <p:val>
                                            <p:strVal val="#ppt_h"/>
                                          </p:val>
                                        </p:tav>
                                      </p:tavLst>
                                    </p:anim>
                                    <p:animEffect transition="in" filter="fade">
                                      <p:cBhvr>
                                        <p:cTn id="511" dur="50"/>
                                        <p:tgtEl>
                                          <p:spTgt spid="181"/>
                                        </p:tgtEl>
                                      </p:cBhvr>
                                    </p:animEffect>
                                  </p:childTnLst>
                                </p:cTn>
                              </p:par>
                            </p:childTnLst>
                          </p:cTn>
                        </p:par>
                        <p:par>
                          <p:cTn id="512" fill="hold">
                            <p:stCondLst>
                              <p:cond delay="6970"/>
                            </p:stCondLst>
                            <p:childTnLst>
                              <p:par>
                                <p:cTn id="513" presetID="50" presetClass="entr" presetSubtype="0" decel="100000" fill="hold" grpId="0" nodeType="afterEffect">
                                  <p:stCondLst>
                                    <p:cond delay="0"/>
                                  </p:stCondLst>
                                  <p:childTnLst>
                                    <p:set>
                                      <p:cBhvr>
                                        <p:cTn id="514" dur="1" fill="hold">
                                          <p:stCondLst>
                                            <p:cond delay="0"/>
                                          </p:stCondLst>
                                        </p:cTn>
                                        <p:tgtEl>
                                          <p:spTgt spid="182"/>
                                        </p:tgtEl>
                                        <p:attrNameLst>
                                          <p:attrName>style.visibility</p:attrName>
                                        </p:attrNameLst>
                                      </p:cBhvr>
                                      <p:to>
                                        <p:strVal val="visible"/>
                                      </p:to>
                                    </p:set>
                                    <p:anim calcmode="lin" valueType="num">
                                      <p:cBhvr>
                                        <p:cTn id="515" dur="50" fill="hold"/>
                                        <p:tgtEl>
                                          <p:spTgt spid="182"/>
                                        </p:tgtEl>
                                        <p:attrNameLst>
                                          <p:attrName>ppt_w</p:attrName>
                                        </p:attrNameLst>
                                      </p:cBhvr>
                                      <p:tavLst>
                                        <p:tav tm="0">
                                          <p:val>
                                            <p:strVal val="#ppt_w+.3"/>
                                          </p:val>
                                        </p:tav>
                                        <p:tav tm="100000">
                                          <p:val>
                                            <p:strVal val="#ppt_w"/>
                                          </p:val>
                                        </p:tav>
                                      </p:tavLst>
                                    </p:anim>
                                    <p:anim calcmode="lin" valueType="num">
                                      <p:cBhvr>
                                        <p:cTn id="516" dur="50" fill="hold"/>
                                        <p:tgtEl>
                                          <p:spTgt spid="182"/>
                                        </p:tgtEl>
                                        <p:attrNameLst>
                                          <p:attrName>ppt_h</p:attrName>
                                        </p:attrNameLst>
                                      </p:cBhvr>
                                      <p:tavLst>
                                        <p:tav tm="0">
                                          <p:val>
                                            <p:strVal val="#ppt_h"/>
                                          </p:val>
                                        </p:tav>
                                        <p:tav tm="100000">
                                          <p:val>
                                            <p:strVal val="#ppt_h"/>
                                          </p:val>
                                        </p:tav>
                                      </p:tavLst>
                                    </p:anim>
                                    <p:animEffect transition="in" filter="fade">
                                      <p:cBhvr>
                                        <p:cTn id="517" dur="50"/>
                                        <p:tgtEl>
                                          <p:spTgt spid="182"/>
                                        </p:tgtEl>
                                      </p:cBhvr>
                                    </p:animEffect>
                                  </p:childTnLst>
                                </p:cTn>
                              </p:par>
                            </p:childTnLst>
                          </p:cTn>
                        </p:par>
                        <p:par>
                          <p:cTn id="518" fill="hold">
                            <p:stCondLst>
                              <p:cond delay="7020"/>
                            </p:stCondLst>
                            <p:childTnLst>
                              <p:par>
                                <p:cTn id="519" presetID="50" presetClass="entr" presetSubtype="0" decel="100000" fill="hold" grpId="0" nodeType="afterEffect">
                                  <p:stCondLst>
                                    <p:cond delay="0"/>
                                  </p:stCondLst>
                                  <p:childTnLst>
                                    <p:set>
                                      <p:cBhvr>
                                        <p:cTn id="520" dur="1" fill="hold">
                                          <p:stCondLst>
                                            <p:cond delay="0"/>
                                          </p:stCondLst>
                                        </p:cTn>
                                        <p:tgtEl>
                                          <p:spTgt spid="183"/>
                                        </p:tgtEl>
                                        <p:attrNameLst>
                                          <p:attrName>style.visibility</p:attrName>
                                        </p:attrNameLst>
                                      </p:cBhvr>
                                      <p:to>
                                        <p:strVal val="visible"/>
                                      </p:to>
                                    </p:set>
                                    <p:anim calcmode="lin" valueType="num">
                                      <p:cBhvr>
                                        <p:cTn id="521" dur="50" fill="hold"/>
                                        <p:tgtEl>
                                          <p:spTgt spid="183"/>
                                        </p:tgtEl>
                                        <p:attrNameLst>
                                          <p:attrName>ppt_w</p:attrName>
                                        </p:attrNameLst>
                                      </p:cBhvr>
                                      <p:tavLst>
                                        <p:tav tm="0">
                                          <p:val>
                                            <p:strVal val="#ppt_w+.3"/>
                                          </p:val>
                                        </p:tav>
                                        <p:tav tm="100000">
                                          <p:val>
                                            <p:strVal val="#ppt_w"/>
                                          </p:val>
                                        </p:tav>
                                      </p:tavLst>
                                    </p:anim>
                                    <p:anim calcmode="lin" valueType="num">
                                      <p:cBhvr>
                                        <p:cTn id="522" dur="50" fill="hold"/>
                                        <p:tgtEl>
                                          <p:spTgt spid="183"/>
                                        </p:tgtEl>
                                        <p:attrNameLst>
                                          <p:attrName>ppt_h</p:attrName>
                                        </p:attrNameLst>
                                      </p:cBhvr>
                                      <p:tavLst>
                                        <p:tav tm="0">
                                          <p:val>
                                            <p:strVal val="#ppt_h"/>
                                          </p:val>
                                        </p:tav>
                                        <p:tav tm="100000">
                                          <p:val>
                                            <p:strVal val="#ppt_h"/>
                                          </p:val>
                                        </p:tav>
                                      </p:tavLst>
                                    </p:anim>
                                    <p:animEffect transition="in" filter="fade">
                                      <p:cBhvr>
                                        <p:cTn id="523" dur="50"/>
                                        <p:tgtEl>
                                          <p:spTgt spid="183"/>
                                        </p:tgtEl>
                                      </p:cBhvr>
                                    </p:animEffect>
                                  </p:childTnLst>
                                </p:cTn>
                              </p:par>
                            </p:childTnLst>
                          </p:cTn>
                        </p:par>
                        <p:par>
                          <p:cTn id="524" fill="hold">
                            <p:stCondLst>
                              <p:cond delay="7070"/>
                            </p:stCondLst>
                            <p:childTnLst>
                              <p:par>
                                <p:cTn id="525" presetID="50" presetClass="entr" presetSubtype="0" decel="100000" fill="hold" grpId="0" nodeType="afterEffect">
                                  <p:stCondLst>
                                    <p:cond delay="0"/>
                                  </p:stCondLst>
                                  <p:childTnLst>
                                    <p:set>
                                      <p:cBhvr>
                                        <p:cTn id="526" dur="1" fill="hold">
                                          <p:stCondLst>
                                            <p:cond delay="0"/>
                                          </p:stCondLst>
                                        </p:cTn>
                                        <p:tgtEl>
                                          <p:spTgt spid="184"/>
                                        </p:tgtEl>
                                        <p:attrNameLst>
                                          <p:attrName>style.visibility</p:attrName>
                                        </p:attrNameLst>
                                      </p:cBhvr>
                                      <p:to>
                                        <p:strVal val="visible"/>
                                      </p:to>
                                    </p:set>
                                    <p:anim calcmode="lin" valueType="num">
                                      <p:cBhvr>
                                        <p:cTn id="527" dur="50" fill="hold"/>
                                        <p:tgtEl>
                                          <p:spTgt spid="184"/>
                                        </p:tgtEl>
                                        <p:attrNameLst>
                                          <p:attrName>ppt_w</p:attrName>
                                        </p:attrNameLst>
                                      </p:cBhvr>
                                      <p:tavLst>
                                        <p:tav tm="0">
                                          <p:val>
                                            <p:strVal val="#ppt_w+.3"/>
                                          </p:val>
                                        </p:tav>
                                        <p:tav tm="100000">
                                          <p:val>
                                            <p:strVal val="#ppt_w"/>
                                          </p:val>
                                        </p:tav>
                                      </p:tavLst>
                                    </p:anim>
                                    <p:anim calcmode="lin" valueType="num">
                                      <p:cBhvr>
                                        <p:cTn id="528" dur="50" fill="hold"/>
                                        <p:tgtEl>
                                          <p:spTgt spid="184"/>
                                        </p:tgtEl>
                                        <p:attrNameLst>
                                          <p:attrName>ppt_h</p:attrName>
                                        </p:attrNameLst>
                                      </p:cBhvr>
                                      <p:tavLst>
                                        <p:tav tm="0">
                                          <p:val>
                                            <p:strVal val="#ppt_h"/>
                                          </p:val>
                                        </p:tav>
                                        <p:tav tm="100000">
                                          <p:val>
                                            <p:strVal val="#ppt_h"/>
                                          </p:val>
                                        </p:tav>
                                      </p:tavLst>
                                    </p:anim>
                                    <p:animEffect transition="in" filter="fade">
                                      <p:cBhvr>
                                        <p:cTn id="529" dur="50"/>
                                        <p:tgtEl>
                                          <p:spTgt spid="184"/>
                                        </p:tgtEl>
                                      </p:cBhvr>
                                    </p:animEffect>
                                  </p:childTnLst>
                                </p:cTn>
                              </p:par>
                            </p:childTnLst>
                          </p:cTn>
                        </p:par>
                        <p:par>
                          <p:cTn id="530" fill="hold">
                            <p:stCondLst>
                              <p:cond delay="7120"/>
                            </p:stCondLst>
                            <p:childTnLst>
                              <p:par>
                                <p:cTn id="531" presetID="50" presetClass="entr" presetSubtype="0" decel="100000" fill="hold" grpId="0" nodeType="afterEffect">
                                  <p:stCondLst>
                                    <p:cond delay="0"/>
                                  </p:stCondLst>
                                  <p:childTnLst>
                                    <p:set>
                                      <p:cBhvr>
                                        <p:cTn id="532" dur="1" fill="hold">
                                          <p:stCondLst>
                                            <p:cond delay="0"/>
                                          </p:stCondLst>
                                        </p:cTn>
                                        <p:tgtEl>
                                          <p:spTgt spid="185"/>
                                        </p:tgtEl>
                                        <p:attrNameLst>
                                          <p:attrName>style.visibility</p:attrName>
                                        </p:attrNameLst>
                                      </p:cBhvr>
                                      <p:to>
                                        <p:strVal val="visible"/>
                                      </p:to>
                                    </p:set>
                                    <p:anim calcmode="lin" valueType="num">
                                      <p:cBhvr>
                                        <p:cTn id="533" dur="50" fill="hold"/>
                                        <p:tgtEl>
                                          <p:spTgt spid="185"/>
                                        </p:tgtEl>
                                        <p:attrNameLst>
                                          <p:attrName>ppt_w</p:attrName>
                                        </p:attrNameLst>
                                      </p:cBhvr>
                                      <p:tavLst>
                                        <p:tav tm="0">
                                          <p:val>
                                            <p:strVal val="#ppt_w+.3"/>
                                          </p:val>
                                        </p:tav>
                                        <p:tav tm="100000">
                                          <p:val>
                                            <p:strVal val="#ppt_w"/>
                                          </p:val>
                                        </p:tav>
                                      </p:tavLst>
                                    </p:anim>
                                    <p:anim calcmode="lin" valueType="num">
                                      <p:cBhvr>
                                        <p:cTn id="534" dur="50" fill="hold"/>
                                        <p:tgtEl>
                                          <p:spTgt spid="185"/>
                                        </p:tgtEl>
                                        <p:attrNameLst>
                                          <p:attrName>ppt_h</p:attrName>
                                        </p:attrNameLst>
                                      </p:cBhvr>
                                      <p:tavLst>
                                        <p:tav tm="0">
                                          <p:val>
                                            <p:strVal val="#ppt_h"/>
                                          </p:val>
                                        </p:tav>
                                        <p:tav tm="100000">
                                          <p:val>
                                            <p:strVal val="#ppt_h"/>
                                          </p:val>
                                        </p:tav>
                                      </p:tavLst>
                                    </p:anim>
                                    <p:animEffect transition="in" filter="fade">
                                      <p:cBhvr>
                                        <p:cTn id="535" dur="50"/>
                                        <p:tgtEl>
                                          <p:spTgt spid="185"/>
                                        </p:tgtEl>
                                      </p:cBhvr>
                                    </p:animEffect>
                                  </p:childTnLst>
                                </p:cTn>
                              </p:par>
                            </p:childTnLst>
                          </p:cTn>
                        </p:par>
                        <p:par>
                          <p:cTn id="536" fill="hold">
                            <p:stCondLst>
                              <p:cond delay="7170"/>
                            </p:stCondLst>
                            <p:childTnLst>
                              <p:par>
                                <p:cTn id="537" presetID="50" presetClass="entr" presetSubtype="0" decel="100000" fill="hold" grpId="0" nodeType="afterEffect">
                                  <p:stCondLst>
                                    <p:cond delay="0"/>
                                  </p:stCondLst>
                                  <p:childTnLst>
                                    <p:set>
                                      <p:cBhvr>
                                        <p:cTn id="538" dur="1" fill="hold">
                                          <p:stCondLst>
                                            <p:cond delay="0"/>
                                          </p:stCondLst>
                                        </p:cTn>
                                        <p:tgtEl>
                                          <p:spTgt spid="186"/>
                                        </p:tgtEl>
                                        <p:attrNameLst>
                                          <p:attrName>style.visibility</p:attrName>
                                        </p:attrNameLst>
                                      </p:cBhvr>
                                      <p:to>
                                        <p:strVal val="visible"/>
                                      </p:to>
                                    </p:set>
                                    <p:anim calcmode="lin" valueType="num">
                                      <p:cBhvr>
                                        <p:cTn id="539" dur="50" fill="hold"/>
                                        <p:tgtEl>
                                          <p:spTgt spid="186"/>
                                        </p:tgtEl>
                                        <p:attrNameLst>
                                          <p:attrName>ppt_w</p:attrName>
                                        </p:attrNameLst>
                                      </p:cBhvr>
                                      <p:tavLst>
                                        <p:tav tm="0">
                                          <p:val>
                                            <p:strVal val="#ppt_w+.3"/>
                                          </p:val>
                                        </p:tav>
                                        <p:tav tm="100000">
                                          <p:val>
                                            <p:strVal val="#ppt_w"/>
                                          </p:val>
                                        </p:tav>
                                      </p:tavLst>
                                    </p:anim>
                                    <p:anim calcmode="lin" valueType="num">
                                      <p:cBhvr>
                                        <p:cTn id="540" dur="50" fill="hold"/>
                                        <p:tgtEl>
                                          <p:spTgt spid="186"/>
                                        </p:tgtEl>
                                        <p:attrNameLst>
                                          <p:attrName>ppt_h</p:attrName>
                                        </p:attrNameLst>
                                      </p:cBhvr>
                                      <p:tavLst>
                                        <p:tav tm="0">
                                          <p:val>
                                            <p:strVal val="#ppt_h"/>
                                          </p:val>
                                        </p:tav>
                                        <p:tav tm="100000">
                                          <p:val>
                                            <p:strVal val="#ppt_h"/>
                                          </p:val>
                                        </p:tav>
                                      </p:tavLst>
                                    </p:anim>
                                    <p:animEffect transition="in" filter="fade">
                                      <p:cBhvr>
                                        <p:cTn id="541" dur="50"/>
                                        <p:tgtEl>
                                          <p:spTgt spid="186"/>
                                        </p:tgtEl>
                                      </p:cBhvr>
                                    </p:animEffect>
                                  </p:childTnLst>
                                </p:cTn>
                              </p:par>
                            </p:childTnLst>
                          </p:cTn>
                        </p:par>
                        <p:par>
                          <p:cTn id="542" fill="hold">
                            <p:stCondLst>
                              <p:cond delay="7220"/>
                            </p:stCondLst>
                            <p:childTnLst>
                              <p:par>
                                <p:cTn id="543" presetID="50" presetClass="entr" presetSubtype="0" decel="100000" fill="hold" grpId="0" nodeType="afterEffect">
                                  <p:stCondLst>
                                    <p:cond delay="0"/>
                                  </p:stCondLst>
                                  <p:childTnLst>
                                    <p:set>
                                      <p:cBhvr>
                                        <p:cTn id="544" dur="1" fill="hold">
                                          <p:stCondLst>
                                            <p:cond delay="0"/>
                                          </p:stCondLst>
                                        </p:cTn>
                                        <p:tgtEl>
                                          <p:spTgt spid="187"/>
                                        </p:tgtEl>
                                        <p:attrNameLst>
                                          <p:attrName>style.visibility</p:attrName>
                                        </p:attrNameLst>
                                      </p:cBhvr>
                                      <p:to>
                                        <p:strVal val="visible"/>
                                      </p:to>
                                    </p:set>
                                    <p:anim calcmode="lin" valueType="num">
                                      <p:cBhvr>
                                        <p:cTn id="545" dur="50" fill="hold"/>
                                        <p:tgtEl>
                                          <p:spTgt spid="187"/>
                                        </p:tgtEl>
                                        <p:attrNameLst>
                                          <p:attrName>ppt_w</p:attrName>
                                        </p:attrNameLst>
                                      </p:cBhvr>
                                      <p:tavLst>
                                        <p:tav tm="0">
                                          <p:val>
                                            <p:strVal val="#ppt_w+.3"/>
                                          </p:val>
                                        </p:tav>
                                        <p:tav tm="100000">
                                          <p:val>
                                            <p:strVal val="#ppt_w"/>
                                          </p:val>
                                        </p:tav>
                                      </p:tavLst>
                                    </p:anim>
                                    <p:anim calcmode="lin" valueType="num">
                                      <p:cBhvr>
                                        <p:cTn id="546" dur="50" fill="hold"/>
                                        <p:tgtEl>
                                          <p:spTgt spid="187"/>
                                        </p:tgtEl>
                                        <p:attrNameLst>
                                          <p:attrName>ppt_h</p:attrName>
                                        </p:attrNameLst>
                                      </p:cBhvr>
                                      <p:tavLst>
                                        <p:tav tm="0">
                                          <p:val>
                                            <p:strVal val="#ppt_h"/>
                                          </p:val>
                                        </p:tav>
                                        <p:tav tm="100000">
                                          <p:val>
                                            <p:strVal val="#ppt_h"/>
                                          </p:val>
                                        </p:tav>
                                      </p:tavLst>
                                    </p:anim>
                                    <p:animEffect transition="in" filter="fade">
                                      <p:cBhvr>
                                        <p:cTn id="547" dur="50"/>
                                        <p:tgtEl>
                                          <p:spTgt spid="187"/>
                                        </p:tgtEl>
                                      </p:cBhvr>
                                    </p:animEffect>
                                  </p:childTnLst>
                                </p:cTn>
                              </p:par>
                            </p:childTnLst>
                          </p:cTn>
                        </p:par>
                        <p:par>
                          <p:cTn id="548" fill="hold">
                            <p:stCondLst>
                              <p:cond delay="7270"/>
                            </p:stCondLst>
                            <p:childTnLst>
                              <p:par>
                                <p:cTn id="549" presetID="50" presetClass="entr" presetSubtype="0" decel="100000" fill="hold" grpId="0" nodeType="afterEffect">
                                  <p:stCondLst>
                                    <p:cond delay="0"/>
                                  </p:stCondLst>
                                  <p:childTnLst>
                                    <p:set>
                                      <p:cBhvr>
                                        <p:cTn id="550" dur="1" fill="hold">
                                          <p:stCondLst>
                                            <p:cond delay="0"/>
                                          </p:stCondLst>
                                        </p:cTn>
                                        <p:tgtEl>
                                          <p:spTgt spid="188"/>
                                        </p:tgtEl>
                                        <p:attrNameLst>
                                          <p:attrName>style.visibility</p:attrName>
                                        </p:attrNameLst>
                                      </p:cBhvr>
                                      <p:to>
                                        <p:strVal val="visible"/>
                                      </p:to>
                                    </p:set>
                                    <p:anim calcmode="lin" valueType="num">
                                      <p:cBhvr>
                                        <p:cTn id="551" dur="50" fill="hold"/>
                                        <p:tgtEl>
                                          <p:spTgt spid="188"/>
                                        </p:tgtEl>
                                        <p:attrNameLst>
                                          <p:attrName>ppt_w</p:attrName>
                                        </p:attrNameLst>
                                      </p:cBhvr>
                                      <p:tavLst>
                                        <p:tav tm="0">
                                          <p:val>
                                            <p:strVal val="#ppt_w+.3"/>
                                          </p:val>
                                        </p:tav>
                                        <p:tav tm="100000">
                                          <p:val>
                                            <p:strVal val="#ppt_w"/>
                                          </p:val>
                                        </p:tav>
                                      </p:tavLst>
                                    </p:anim>
                                    <p:anim calcmode="lin" valueType="num">
                                      <p:cBhvr>
                                        <p:cTn id="552" dur="50" fill="hold"/>
                                        <p:tgtEl>
                                          <p:spTgt spid="188"/>
                                        </p:tgtEl>
                                        <p:attrNameLst>
                                          <p:attrName>ppt_h</p:attrName>
                                        </p:attrNameLst>
                                      </p:cBhvr>
                                      <p:tavLst>
                                        <p:tav tm="0">
                                          <p:val>
                                            <p:strVal val="#ppt_h"/>
                                          </p:val>
                                        </p:tav>
                                        <p:tav tm="100000">
                                          <p:val>
                                            <p:strVal val="#ppt_h"/>
                                          </p:val>
                                        </p:tav>
                                      </p:tavLst>
                                    </p:anim>
                                    <p:animEffect transition="in" filter="fade">
                                      <p:cBhvr>
                                        <p:cTn id="553" dur="50"/>
                                        <p:tgtEl>
                                          <p:spTgt spid="188"/>
                                        </p:tgtEl>
                                      </p:cBhvr>
                                    </p:animEffect>
                                  </p:childTnLst>
                                </p:cTn>
                              </p:par>
                            </p:childTnLst>
                          </p:cTn>
                        </p:par>
                        <p:par>
                          <p:cTn id="554" fill="hold">
                            <p:stCondLst>
                              <p:cond delay="7320"/>
                            </p:stCondLst>
                            <p:childTnLst>
                              <p:par>
                                <p:cTn id="555" presetID="50" presetClass="entr" presetSubtype="0" decel="100000" fill="hold" grpId="0" nodeType="afterEffect">
                                  <p:stCondLst>
                                    <p:cond delay="0"/>
                                  </p:stCondLst>
                                  <p:childTnLst>
                                    <p:set>
                                      <p:cBhvr>
                                        <p:cTn id="556" dur="1" fill="hold">
                                          <p:stCondLst>
                                            <p:cond delay="0"/>
                                          </p:stCondLst>
                                        </p:cTn>
                                        <p:tgtEl>
                                          <p:spTgt spid="189"/>
                                        </p:tgtEl>
                                        <p:attrNameLst>
                                          <p:attrName>style.visibility</p:attrName>
                                        </p:attrNameLst>
                                      </p:cBhvr>
                                      <p:to>
                                        <p:strVal val="visible"/>
                                      </p:to>
                                    </p:set>
                                    <p:anim calcmode="lin" valueType="num">
                                      <p:cBhvr>
                                        <p:cTn id="557" dur="50" fill="hold"/>
                                        <p:tgtEl>
                                          <p:spTgt spid="189"/>
                                        </p:tgtEl>
                                        <p:attrNameLst>
                                          <p:attrName>ppt_w</p:attrName>
                                        </p:attrNameLst>
                                      </p:cBhvr>
                                      <p:tavLst>
                                        <p:tav tm="0">
                                          <p:val>
                                            <p:strVal val="#ppt_w+.3"/>
                                          </p:val>
                                        </p:tav>
                                        <p:tav tm="100000">
                                          <p:val>
                                            <p:strVal val="#ppt_w"/>
                                          </p:val>
                                        </p:tav>
                                      </p:tavLst>
                                    </p:anim>
                                    <p:anim calcmode="lin" valueType="num">
                                      <p:cBhvr>
                                        <p:cTn id="558" dur="50" fill="hold"/>
                                        <p:tgtEl>
                                          <p:spTgt spid="189"/>
                                        </p:tgtEl>
                                        <p:attrNameLst>
                                          <p:attrName>ppt_h</p:attrName>
                                        </p:attrNameLst>
                                      </p:cBhvr>
                                      <p:tavLst>
                                        <p:tav tm="0">
                                          <p:val>
                                            <p:strVal val="#ppt_h"/>
                                          </p:val>
                                        </p:tav>
                                        <p:tav tm="100000">
                                          <p:val>
                                            <p:strVal val="#ppt_h"/>
                                          </p:val>
                                        </p:tav>
                                      </p:tavLst>
                                    </p:anim>
                                    <p:animEffect transition="in" filter="fade">
                                      <p:cBhvr>
                                        <p:cTn id="559" dur="5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P spid="134" grpId="0"/>
      <p:bldP spid="135" grpId="0"/>
      <p:bldP spid="136" grpId="0"/>
      <p:bldP spid="137" grpId="0"/>
      <p:bldP spid="138" grpId="0"/>
      <p:bldP spid="139" grpId="0"/>
      <p:bldP spid="140" grpId="0"/>
      <p:bldP spid="141" grpId="0"/>
      <p:bldP spid="143" grpId="0"/>
      <p:bldP spid="144" grpId="0"/>
      <p:bldP spid="145" grpId="0"/>
      <p:bldP spid="146" grpId="0"/>
      <p:bldP spid="147" grpId="0"/>
      <p:bldP spid="148" grpId="0"/>
      <p:bldP spid="149" grpId="0"/>
      <p:bldP spid="150" grpId="0"/>
      <p:bldP spid="151" grpId="0"/>
      <p:bldP spid="152" grpId="0"/>
      <p:bldP spid="153" grpId="0"/>
      <p:bldP spid="155" grpId="0"/>
      <p:bldP spid="156" grpId="0"/>
      <p:bldP spid="157" grpId="0"/>
      <p:bldP spid="158" grpId="0"/>
      <p:bldP spid="159" grpId="0"/>
      <p:bldP spid="160" grpId="0"/>
      <p:bldP spid="161" grpId="0"/>
      <p:bldP spid="162" grpId="0"/>
      <p:bldP spid="163" grpId="0"/>
      <p:bldP spid="164" grpId="0"/>
      <p:bldP spid="165" grpId="0"/>
      <p:bldP spid="167" grpId="0"/>
      <p:bldP spid="168" grpId="0"/>
      <p:bldP spid="169" grpId="0"/>
      <p:bldP spid="170" grpId="0"/>
      <p:bldP spid="171" grpId="0"/>
      <p:bldP spid="172" grpId="0"/>
      <p:bldP spid="173" grpId="0"/>
      <p:bldP spid="174" grpId="0"/>
      <p:bldP spid="175" grpId="0"/>
      <p:bldP spid="176" grpId="0"/>
      <p:bldP spid="177" grpId="0"/>
      <p:bldP spid="179" grpId="0"/>
      <p:bldP spid="180" grpId="0"/>
      <p:bldP spid="181" grpId="0"/>
      <p:bldP spid="182" grpId="0"/>
      <p:bldP spid="183" grpId="0"/>
      <p:bldP spid="184" grpId="0"/>
      <p:bldP spid="185" grpId="0"/>
      <p:bldP spid="186" grpId="0"/>
      <p:bldP spid="187" grpId="0"/>
      <p:bldP spid="188" grpId="0"/>
      <p:bldP spid="189" grpId="0"/>
      <p:bldP spid="19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CIRCA 2000</a:t>
            </a:r>
          </a:p>
        </p:txBody>
      </p:sp>
      <p:pic>
        <p:nvPicPr>
          <p:cNvPr id="4" name="Shape 101" descr="server.png"/>
          <p:cNvPicPr preferRelativeResize="0"/>
          <p:nvPr/>
        </p:nvPicPr>
        <p:blipFill rotWithShape="1">
          <a:blip r:embed="rId2">
            <a:alphaModFix/>
          </a:blip>
          <a:srcRect/>
          <a:stretch/>
        </p:blipFill>
        <p:spPr>
          <a:xfrm>
            <a:off x="745589" y="5249862"/>
            <a:ext cx="2180700" cy="2180700"/>
          </a:xfrm>
          <a:prstGeom prst="rect">
            <a:avLst/>
          </a:prstGeom>
          <a:noFill/>
          <a:ln>
            <a:noFill/>
          </a:ln>
        </p:spPr>
      </p:pic>
      <p:pic>
        <p:nvPicPr>
          <p:cNvPr id="72" name="Shape 101" descr="server.png"/>
          <p:cNvPicPr preferRelativeResize="0"/>
          <p:nvPr/>
        </p:nvPicPr>
        <p:blipFill rotWithShape="1">
          <a:blip r:embed="rId2">
            <a:alphaModFix/>
          </a:blip>
          <a:srcRect/>
          <a:stretch/>
        </p:blipFill>
        <p:spPr>
          <a:xfrm>
            <a:off x="2926289" y="5249862"/>
            <a:ext cx="2180700" cy="2180700"/>
          </a:xfrm>
          <a:prstGeom prst="rect">
            <a:avLst/>
          </a:prstGeom>
          <a:noFill/>
          <a:ln>
            <a:noFill/>
          </a:ln>
        </p:spPr>
      </p:pic>
      <p:pic>
        <p:nvPicPr>
          <p:cNvPr id="84" name="Shape 101" descr="server.png"/>
          <p:cNvPicPr preferRelativeResize="0"/>
          <p:nvPr/>
        </p:nvPicPr>
        <p:blipFill rotWithShape="1">
          <a:blip r:embed="rId2">
            <a:alphaModFix/>
          </a:blip>
          <a:srcRect/>
          <a:stretch/>
        </p:blipFill>
        <p:spPr>
          <a:xfrm>
            <a:off x="5106989" y="5249862"/>
            <a:ext cx="2180700" cy="2180700"/>
          </a:xfrm>
          <a:prstGeom prst="rect">
            <a:avLst/>
          </a:prstGeom>
          <a:noFill/>
          <a:ln>
            <a:noFill/>
          </a:ln>
        </p:spPr>
      </p:pic>
      <p:pic>
        <p:nvPicPr>
          <p:cNvPr id="96" name="Shape 101" descr="server.png"/>
          <p:cNvPicPr preferRelativeResize="0"/>
          <p:nvPr/>
        </p:nvPicPr>
        <p:blipFill rotWithShape="1">
          <a:blip r:embed="rId2">
            <a:alphaModFix/>
          </a:blip>
          <a:srcRect/>
          <a:stretch/>
        </p:blipFill>
        <p:spPr>
          <a:xfrm>
            <a:off x="7287689" y="5249862"/>
            <a:ext cx="2180700" cy="2180700"/>
          </a:xfrm>
          <a:prstGeom prst="rect">
            <a:avLst/>
          </a:prstGeom>
          <a:noFill/>
          <a:ln>
            <a:noFill/>
          </a:ln>
        </p:spPr>
      </p:pic>
      <p:pic>
        <p:nvPicPr>
          <p:cNvPr id="119" name="Shape 101" descr="server.png"/>
          <p:cNvPicPr preferRelativeResize="0"/>
          <p:nvPr/>
        </p:nvPicPr>
        <p:blipFill rotWithShape="1">
          <a:blip r:embed="rId2">
            <a:alphaModFix/>
          </a:blip>
          <a:srcRect/>
          <a:stretch/>
        </p:blipFill>
        <p:spPr>
          <a:xfrm>
            <a:off x="9468389" y="5254624"/>
            <a:ext cx="2180700" cy="2180700"/>
          </a:xfrm>
          <a:prstGeom prst="rect">
            <a:avLst/>
          </a:prstGeom>
          <a:noFill/>
          <a:ln>
            <a:noFill/>
          </a:ln>
        </p:spPr>
      </p:pic>
      <p:sp>
        <p:nvSpPr>
          <p:cNvPr id="131" name="TextBox 130"/>
          <p:cNvSpPr txBox="1"/>
          <p:nvPr/>
        </p:nvSpPr>
        <p:spPr>
          <a:xfrm>
            <a:off x="23320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3" name="TextBox 142"/>
          <p:cNvSpPr txBox="1"/>
          <p:nvPr/>
        </p:nvSpPr>
        <p:spPr>
          <a:xfrm>
            <a:off x="45307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5" name="TextBox 154"/>
          <p:cNvSpPr txBox="1"/>
          <p:nvPr/>
        </p:nvSpPr>
        <p:spPr>
          <a:xfrm>
            <a:off x="67294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7" name="TextBox 166"/>
          <p:cNvSpPr txBox="1"/>
          <p:nvPr/>
        </p:nvSpPr>
        <p:spPr>
          <a:xfrm>
            <a:off x="89281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9" name="TextBox 178"/>
          <p:cNvSpPr txBox="1"/>
          <p:nvPr/>
        </p:nvSpPr>
        <p:spPr>
          <a:xfrm>
            <a:off x="11126837" y="630379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13" name="Rectangle 112"/>
          <p:cNvSpPr/>
          <p:nvPr/>
        </p:nvSpPr>
        <p:spPr>
          <a:xfrm>
            <a:off x="989305" y="5878984"/>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14" name="Rectangle 113"/>
          <p:cNvSpPr/>
          <p:nvPr/>
        </p:nvSpPr>
        <p:spPr>
          <a:xfrm>
            <a:off x="989305"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6" name="Rectangle 115"/>
          <p:cNvSpPr/>
          <p:nvPr/>
        </p:nvSpPr>
        <p:spPr>
          <a:xfrm>
            <a:off x="1391664"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Rectangle 116"/>
          <p:cNvSpPr/>
          <p:nvPr/>
        </p:nvSpPr>
        <p:spPr>
          <a:xfrm>
            <a:off x="1794023"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Rectangle 117"/>
          <p:cNvSpPr/>
          <p:nvPr/>
        </p:nvSpPr>
        <p:spPr>
          <a:xfrm>
            <a:off x="2196382"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0" name="Rectangle 129"/>
          <p:cNvSpPr/>
          <p:nvPr/>
        </p:nvSpPr>
        <p:spPr>
          <a:xfrm>
            <a:off x="989305" y="325644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2" name="Rectangle 141"/>
          <p:cNvSpPr/>
          <p:nvPr/>
        </p:nvSpPr>
        <p:spPr>
          <a:xfrm>
            <a:off x="1391664" y="325644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 name="Rectangle 153"/>
          <p:cNvSpPr/>
          <p:nvPr/>
        </p:nvSpPr>
        <p:spPr>
          <a:xfrm>
            <a:off x="1794023" y="325644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66" name="Rectangle 165"/>
          <p:cNvSpPr/>
          <p:nvPr/>
        </p:nvSpPr>
        <p:spPr>
          <a:xfrm>
            <a:off x="2196382" y="325644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8" name="Rectangle 177"/>
          <p:cNvSpPr/>
          <p:nvPr/>
        </p:nvSpPr>
        <p:spPr>
          <a:xfrm>
            <a:off x="3334766" y="290512"/>
            <a:ext cx="6541534" cy="757130"/>
          </a:xfrm>
          <a:prstGeom prst="rect">
            <a:avLst/>
          </a:prstGeom>
        </p:spPr>
        <p:txBody>
          <a:bodyPr/>
          <a:lstStyle/>
          <a:p>
            <a:pPr>
              <a:lnSpc>
                <a:spcPct val="90000"/>
              </a:lnSpc>
              <a:spcBef>
                <a:spcPct val="0"/>
              </a:spcBef>
            </a:pPr>
            <a:r>
              <a:rPr lang="en-US" sz="4800" spc="-102" dirty="0">
                <a:ln w="3175">
                  <a:noFill/>
                </a:ln>
                <a:gradFill>
                  <a:gsLst>
                    <a:gs pos="1250">
                      <a:schemeClr val="tx1"/>
                    </a:gs>
                    <a:gs pos="100000">
                      <a:schemeClr val="tx1"/>
                    </a:gs>
                  </a:gsLst>
                  <a:lin ang="5400000" scaled="0"/>
                </a:gradFill>
                <a:latin typeface="+mj-lt"/>
                <a:cs typeface="Segoe UI" pitchFamily="34" charset="0"/>
              </a:rPr>
              <a:t>– Server </a:t>
            </a:r>
            <a:r>
              <a:rPr lang="en-US" sz="4800" spc="-102" dirty="0">
                <a:ln w="3175">
                  <a:noFill/>
                </a:ln>
                <a:gradFill>
                  <a:gsLst>
                    <a:gs pos="1250">
                      <a:schemeClr val="tx1"/>
                    </a:gs>
                    <a:gs pos="100000">
                      <a:schemeClr val="tx1"/>
                    </a:gs>
                  </a:gsLst>
                  <a:lin ang="5400000" scaled="0"/>
                </a:gradFill>
                <a:latin typeface="+mj-lt"/>
                <a:cs typeface="Segoe UI" pitchFamily="34" charset="0"/>
                <a:sym typeface="Wingdings" panose="05000000000000000000" pitchFamily="2" charset="2"/>
              </a:rPr>
              <a:t> VM Evolution</a:t>
            </a:r>
            <a:endParaRPr lang="en-US" sz="4800" spc="-102" dirty="0">
              <a:ln w="3175">
                <a:noFill/>
              </a:ln>
              <a:gradFill>
                <a:gsLst>
                  <a:gs pos="1250">
                    <a:schemeClr val="tx1"/>
                  </a:gs>
                  <a:gs pos="100000">
                    <a:schemeClr val="tx1"/>
                  </a:gs>
                </a:gsLst>
                <a:lin ang="5400000" scaled="0"/>
              </a:gradFill>
              <a:latin typeface="+mj-lt"/>
              <a:cs typeface="Segoe UI" pitchFamily="34" charset="0"/>
            </a:endParaRPr>
          </a:p>
        </p:txBody>
      </p:sp>
      <p:sp>
        <p:nvSpPr>
          <p:cNvPr id="200" name="Rectangle 199"/>
          <p:cNvSpPr/>
          <p:nvPr/>
        </p:nvSpPr>
        <p:spPr>
          <a:xfrm>
            <a:off x="3206836" y="5866112"/>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01" name="Rectangle 200"/>
          <p:cNvSpPr/>
          <p:nvPr/>
        </p:nvSpPr>
        <p:spPr>
          <a:xfrm>
            <a:off x="3206836"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2" name="Rectangle 201"/>
          <p:cNvSpPr/>
          <p:nvPr/>
        </p:nvSpPr>
        <p:spPr>
          <a:xfrm>
            <a:off x="3609195"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3" name="Rectangle 202"/>
          <p:cNvSpPr/>
          <p:nvPr/>
        </p:nvSpPr>
        <p:spPr>
          <a:xfrm>
            <a:off x="4011554"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4" name="Rectangle 203"/>
          <p:cNvSpPr/>
          <p:nvPr/>
        </p:nvSpPr>
        <p:spPr>
          <a:xfrm>
            <a:off x="4413913"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5" name="Rectangle 204"/>
          <p:cNvSpPr/>
          <p:nvPr/>
        </p:nvSpPr>
        <p:spPr>
          <a:xfrm>
            <a:off x="3206836"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6" name="Rectangle 205"/>
          <p:cNvSpPr/>
          <p:nvPr/>
        </p:nvSpPr>
        <p:spPr>
          <a:xfrm>
            <a:off x="3609195"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7" name="Rectangle 206"/>
          <p:cNvSpPr/>
          <p:nvPr/>
        </p:nvSpPr>
        <p:spPr>
          <a:xfrm>
            <a:off x="4011554"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8" name="Rectangle 207"/>
          <p:cNvSpPr/>
          <p:nvPr/>
        </p:nvSpPr>
        <p:spPr>
          <a:xfrm>
            <a:off x="4413913"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9" name="Rectangle 208"/>
          <p:cNvSpPr/>
          <p:nvPr/>
        </p:nvSpPr>
        <p:spPr>
          <a:xfrm>
            <a:off x="5387693" y="5866112"/>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10" name="Rectangle 209"/>
          <p:cNvSpPr/>
          <p:nvPr/>
        </p:nvSpPr>
        <p:spPr>
          <a:xfrm>
            <a:off x="5387693"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1" name="Rectangle 210"/>
          <p:cNvSpPr/>
          <p:nvPr/>
        </p:nvSpPr>
        <p:spPr>
          <a:xfrm>
            <a:off x="5790052"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2" name="Rectangle 211"/>
          <p:cNvSpPr/>
          <p:nvPr/>
        </p:nvSpPr>
        <p:spPr>
          <a:xfrm>
            <a:off x="6192411"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3" name="Rectangle 212"/>
          <p:cNvSpPr/>
          <p:nvPr/>
        </p:nvSpPr>
        <p:spPr>
          <a:xfrm>
            <a:off x="6594770"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4" name="Rectangle 213"/>
          <p:cNvSpPr/>
          <p:nvPr/>
        </p:nvSpPr>
        <p:spPr>
          <a:xfrm>
            <a:off x="5387693"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5" name="Rectangle 214"/>
          <p:cNvSpPr/>
          <p:nvPr/>
        </p:nvSpPr>
        <p:spPr>
          <a:xfrm>
            <a:off x="5790052"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6" name="Rectangle 215"/>
          <p:cNvSpPr/>
          <p:nvPr/>
        </p:nvSpPr>
        <p:spPr>
          <a:xfrm>
            <a:off x="6192411"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7" name="Rectangle 216"/>
          <p:cNvSpPr/>
          <p:nvPr/>
        </p:nvSpPr>
        <p:spPr>
          <a:xfrm>
            <a:off x="6594770"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8" name="Rectangle 217"/>
          <p:cNvSpPr/>
          <p:nvPr/>
        </p:nvSpPr>
        <p:spPr>
          <a:xfrm>
            <a:off x="7577934" y="5873414"/>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19" name="Rectangle 218"/>
          <p:cNvSpPr/>
          <p:nvPr/>
        </p:nvSpPr>
        <p:spPr>
          <a:xfrm>
            <a:off x="7577934"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0" name="Rectangle 219"/>
          <p:cNvSpPr/>
          <p:nvPr/>
        </p:nvSpPr>
        <p:spPr>
          <a:xfrm>
            <a:off x="7980293"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1" name="Rectangle 220"/>
          <p:cNvSpPr/>
          <p:nvPr/>
        </p:nvSpPr>
        <p:spPr>
          <a:xfrm>
            <a:off x="8382652"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2" name="Rectangle 221"/>
          <p:cNvSpPr/>
          <p:nvPr/>
        </p:nvSpPr>
        <p:spPr>
          <a:xfrm>
            <a:off x="8785011"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3" name="Rectangle 222"/>
          <p:cNvSpPr/>
          <p:nvPr/>
        </p:nvSpPr>
        <p:spPr>
          <a:xfrm>
            <a:off x="7577934" y="32508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4" name="Rectangle 223"/>
          <p:cNvSpPr/>
          <p:nvPr/>
        </p:nvSpPr>
        <p:spPr>
          <a:xfrm>
            <a:off x="7980293" y="32508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5" name="Rectangle 224"/>
          <p:cNvSpPr/>
          <p:nvPr/>
        </p:nvSpPr>
        <p:spPr>
          <a:xfrm>
            <a:off x="8382652" y="32508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6" name="Rectangle 225"/>
          <p:cNvSpPr/>
          <p:nvPr/>
        </p:nvSpPr>
        <p:spPr>
          <a:xfrm>
            <a:off x="8785011" y="32508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7" name="Rectangle 226"/>
          <p:cNvSpPr/>
          <p:nvPr/>
        </p:nvSpPr>
        <p:spPr>
          <a:xfrm>
            <a:off x="9768175" y="5866112"/>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28" name="Rectangle 227"/>
          <p:cNvSpPr/>
          <p:nvPr/>
        </p:nvSpPr>
        <p:spPr>
          <a:xfrm>
            <a:off x="9768175"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9" name="Rectangle 228"/>
          <p:cNvSpPr/>
          <p:nvPr/>
        </p:nvSpPr>
        <p:spPr>
          <a:xfrm>
            <a:off x="10170534"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0" name="Rectangle 229"/>
          <p:cNvSpPr/>
          <p:nvPr/>
        </p:nvSpPr>
        <p:spPr>
          <a:xfrm>
            <a:off x="10572893"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1" name="Rectangle 230"/>
          <p:cNvSpPr/>
          <p:nvPr/>
        </p:nvSpPr>
        <p:spPr>
          <a:xfrm>
            <a:off x="10975252"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2" name="Rectangle 231"/>
          <p:cNvSpPr/>
          <p:nvPr/>
        </p:nvSpPr>
        <p:spPr>
          <a:xfrm>
            <a:off x="9768175"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3" name="Rectangle 232"/>
          <p:cNvSpPr/>
          <p:nvPr/>
        </p:nvSpPr>
        <p:spPr>
          <a:xfrm>
            <a:off x="10170534"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4" name="Rectangle 233"/>
          <p:cNvSpPr/>
          <p:nvPr/>
        </p:nvSpPr>
        <p:spPr>
          <a:xfrm>
            <a:off x="10572893"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5" name="Rectangle 234"/>
          <p:cNvSpPr/>
          <p:nvPr/>
        </p:nvSpPr>
        <p:spPr>
          <a:xfrm>
            <a:off x="10975252"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84291866"/>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6"/>
                                        </p:tgtEl>
                                        <p:attrNameLst>
                                          <p:attrName>style.visibility</p:attrName>
                                        </p:attrNameLst>
                                      </p:cBhvr>
                                      <p:to>
                                        <p:strVal val="visible"/>
                                      </p:to>
                                    </p:set>
                                    <p:animEffect transition="in" filter="fade">
                                      <p:cBhvr>
                                        <p:cTn id="20" dur="500"/>
                                        <p:tgtEl>
                                          <p:spTgt spid="1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fade">
                                      <p:cBhvr>
                                        <p:cTn id="24" dur="500"/>
                                        <p:tgtEl>
                                          <p:spTgt spid="11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500"/>
                                        <p:tgtEl>
                                          <p:spTgt spid="118"/>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300"/>
                                        <p:tgtEl>
                                          <p:spTgt spid="130"/>
                                        </p:tgtEl>
                                      </p:cBhvr>
                                    </p:animEffect>
                                  </p:childTnLst>
                                </p:cTn>
                              </p:par>
                            </p:childTnLst>
                          </p:cTn>
                        </p:par>
                        <p:par>
                          <p:cTn id="33" fill="hold">
                            <p:stCondLst>
                              <p:cond delay="2800"/>
                            </p:stCondLst>
                            <p:childTnLst>
                              <p:par>
                                <p:cTn id="34" presetID="10" presetClass="entr" presetSubtype="0" fill="hold" grpId="0" nodeType="after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300"/>
                                        <p:tgtEl>
                                          <p:spTgt spid="142"/>
                                        </p:tgtEl>
                                      </p:cBhvr>
                                    </p:animEffect>
                                  </p:childTnLst>
                                </p:cTn>
                              </p:par>
                            </p:childTnLst>
                          </p:cTn>
                        </p:par>
                        <p:par>
                          <p:cTn id="37" fill="hold">
                            <p:stCondLst>
                              <p:cond delay="3100"/>
                            </p:stCondLst>
                            <p:childTnLst>
                              <p:par>
                                <p:cTn id="38" presetID="10" presetClass="entr" presetSubtype="0" fill="hold" grpId="0" nodeType="afterEffect">
                                  <p:stCondLst>
                                    <p:cond delay="0"/>
                                  </p:stCondLst>
                                  <p:childTnLst>
                                    <p:set>
                                      <p:cBhvr>
                                        <p:cTn id="39" dur="1" fill="hold">
                                          <p:stCondLst>
                                            <p:cond delay="0"/>
                                          </p:stCondLst>
                                        </p:cTn>
                                        <p:tgtEl>
                                          <p:spTgt spid="154"/>
                                        </p:tgtEl>
                                        <p:attrNameLst>
                                          <p:attrName>style.visibility</p:attrName>
                                        </p:attrNameLst>
                                      </p:cBhvr>
                                      <p:to>
                                        <p:strVal val="visible"/>
                                      </p:to>
                                    </p:set>
                                    <p:animEffect transition="in" filter="fade">
                                      <p:cBhvr>
                                        <p:cTn id="40" dur="300"/>
                                        <p:tgtEl>
                                          <p:spTgt spid="154"/>
                                        </p:tgtEl>
                                      </p:cBhvr>
                                    </p:animEffect>
                                  </p:childTnLst>
                                </p:cTn>
                              </p:par>
                            </p:childTnLst>
                          </p:cTn>
                        </p:par>
                        <p:par>
                          <p:cTn id="41" fill="hold">
                            <p:stCondLst>
                              <p:cond delay="3400"/>
                            </p:stCondLst>
                            <p:childTnLst>
                              <p:par>
                                <p:cTn id="42" presetID="10" presetClass="entr" presetSubtype="0" fill="hold" grpId="0" nodeType="afterEffect">
                                  <p:stCondLst>
                                    <p:cond delay="0"/>
                                  </p:stCondLst>
                                  <p:childTnLst>
                                    <p:set>
                                      <p:cBhvr>
                                        <p:cTn id="43" dur="1" fill="hold">
                                          <p:stCondLst>
                                            <p:cond delay="0"/>
                                          </p:stCondLst>
                                        </p:cTn>
                                        <p:tgtEl>
                                          <p:spTgt spid="166"/>
                                        </p:tgtEl>
                                        <p:attrNameLst>
                                          <p:attrName>style.visibility</p:attrName>
                                        </p:attrNameLst>
                                      </p:cBhvr>
                                      <p:to>
                                        <p:strVal val="visible"/>
                                      </p:to>
                                    </p:set>
                                    <p:animEffect transition="in" filter="fade">
                                      <p:cBhvr>
                                        <p:cTn id="44" dur="300"/>
                                        <p:tgtEl>
                                          <p:spTgt spid="166"/>
                                        </p:tgtEl>
                                      </p:cBhvr>
                                    </p:animEffect>
                                  </p:childTnLst>
                                </p:cTn>
                              </p:par>
                            </p:childTnLst>
                          </p:cTn>
                        </p:par>
                        <p:par>
                          <p:cTn id="45" fill="hold">
                            <p:stCondLst>
                              <p:cond delay="3700"/>
                            </p:stCondLst>
                            <p:childTnLst>
                              <p:par>
                                <p:cTn id="46" presetID="10" presetClass="entr" presetSubtype="0" fill="hold" grpId="0" nodeType="after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250"/>
                                        <p:tgtEl>
                                          <p:spTgt spid="200"/>
                                        </p:tgtEl>
                                      </p:cBhvr>
                                    </p:animEffect>
                                  </p:childTnLst>
                                </p:cTn>
                              </p:par>
                            </p:childTnLst>
                          </p:cTn>
                        </p:par>
                        <p:par>
                          <p:cTn id="49" fill="hold">
                            <p:stCondLst>
                              <p:cond delay="3950"/>
                            </p:stCondLst>
                            <p:childTnLst>
                              <p:par>
                                <p:cTn id="50" presetID="10" presetClass="entr" presetSubtype="0" fill="hold" grpId="0" nodeType="afterEffect">
                                  <p:stCondLst>
                                    <p:cond delay="0"/>
                                  </p:stCondLst>
                                  <p:childTnLst>
                                    <p:set>
                                      <p:cBhvr>
                                        <p:cTn id="51" dur="1" fill="hold">
                                          <p:stCondLst>
                                            <p:cond delay="0"/>
                                          </p:stCondLst>
                                        </p:cTn>
                                        <p:tgtEl>
                                          <p:spTgt spid="201"/>
                                        </p:tgtEl>
                                        <p:attrNameLst>
                                          <p:attrName>style.visibility</p:attrName>
                                        </p:attrNameLst>
                                      </p:cBhvr>
                                      <p:to>
                                        <p:strVal val="visible"/>
                                      </p:to>
                                    </p:set>
                                    <p:animEffect transition="in" filter="fade">
                                      <p:cBhvr>
                                        <p:cTn id="52" dur="250"/>
                                        <p:tgtEl>
                                          <p:spTgt spid="201"/>
                                        </p:tgtEl>
                                      </p:cBhvr>
                                    </p:animEffect>
                                  </p:childTnLst>
                                </p:cTn>
                              </p:par>
                            </p:childTnLst>
                          </p:cTn>
                        </p:par>
                        <p:par>
                          <p:cTn id="53" fill="hold">
                            <p:stCondLst>
                              <p:cond delay="4200"/>
                            </p:stCondLst>
                            <p:childTnLst>
                              <p:par>
                                <p:cTn id="54" presetID="10" presetClass="entr" presetSubtype="0" fill="hold" grpId="0" nodeType="after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fade">
                                      <p:cBhvr>
                                        <p:cTn id="56" dur="250"/>
                                        <p:tgtEl>
                                          <p:spTgt spid="202"/>
                                        </p:tgtEl>
                                      </p:cBhvr>
                                    </p:animEffect>
                                  </p:childTnLst>
                                </p:cTn>
                              </p:par>
                            </p:childTnLst>
                          </p:cTn>
                        </p:par>
                        <p:par>
                          <p:cTn id="57" fill="hold">
                            <p:stCondLst>
                              <p:cond delay="4450"/>
                            </p:stCondLst>
                            <p:childTnLst>
                              <p:par>
                                <p:cTn id="58" presetID="10" presetClass="entr" presetSubtype="0" fill="hold" grpId="0" nodeType="afterEffect">
                                  <p:stCondLst>
                                    <p:cond delay="0"/>
                                  </p:stCondLst>
                                  <p:childTnLst>
                                    <p:set>
                                      <p:cBhvr>
                                        <p:cTn id="59" dur="1" fill="hold">
                                          <p:stCondLst>
                                            <p:cond delay="0"/>
                                          </p:stCondLst>
                                        </p:cTn>
                                        <p:tgtEl>
                                          <p:spTgt spid="203"/>
                                        </p:tgtEl>
                                        <p:attrNameLst>
                                          <p:attrName>style.visibility</p:attrName>
                                        </p:attrNameLst>
                                      </p:cBhvr>
                                      <p:to>
                                        <p:strVal val="visible"/>
                                      </p:to>
                                    </p:set>
                                    <p:animEffect transition="in" filter="fade">
                                      <p:cBhvr>
                                        <p:cTn id="60" dur="250"/>
                                        <p:tgtEl>
                                          <p:spTgt spid="203"/>
                                        </p:tgtEl>
                                      </p:cBhvr>
                                    </p:animEffect>
                                  </p:childTnLst>
                                </p:cTn>
                              </p:par>
                            </p:childTnLst>
                          </p:cTn>
                        </p:par>
                        <p:par>
                          <p:cTn id="61" fill="hold">
                            <p:stCondLst>
                              <p:cond delay="4700"/>
                            </p:stCondLst>
                            <p:childTnLst>
                              <p:par>
                                <p:cTn id="62" presetID="10" presetClass="entr" presetSubtype="0" fill="hold" grpId="0" nodeType="after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fade">
                                      <p:cBhvr>
                                        <p:cTn id="64" dur="250"/>
                                        <p:tgtEl>
                                          <p:spTgt spid="204"/>
                                        </p:tgtEl>
                                      </p:cBhvr>
                                    </p:animEffect>
                                  </p:childTnLst>
                                </p:cTn>
                              </p:par>
                            </p:childTnLst>
                          </p:cTn>
                        </p:par>
                        <p:par>
                          <p:cTn id="65" fill="hold">
                            <p:stCondLst>
                              <p:cond delay="4950"/>
                            </p:stCondLst>
                            <p:childTnLst>
                              <p:par>
                                <p:cTn id="66" presetID="10" presetClass="entr" presetSubtype="0" fill="hold" grpId="0" nodeType="afterEffect">
                                  <p:stCondLst>
                                    <p:cond delay="0"/>
                                  </p:stCondLst>
                                  <p:childTnLst>
                                    <p:set>
                                      <p:cBhvr>
                                        <p:cTn id="67" dur="1" fill="hold">
                                          <p:stCondLst>
                                            <p:cond delay="0"/>
                                          </p:stCondLst>
                                        </p:cTn>
                                        <p:tgtEl>
                                          <p:spTgt spid="205"/>
                                        </p:tgtEl>
                                        <p:attrNameLst>
                                          <p:attrName>style.visibility</p:attrName>
                                        </p:attrNameLst>
                                      </p:cBhvr>
                                      <p:to>
                                        <p:strVal val="visible"/>
                                      </p:to>
                                    </p:set>
                                    <p:animEffect transition="in" filter="fade">
                                      <p:cBhvr>
                                        <p:cTn id="68" dur="250"/>
                                        <p:tgtEl>
                                          <p:spTgt spid="205"/>
                                        </p:tgtEl>
                                      </p:cBhvr>
                                    </p:animEffect>
                                  </p:childTnLst>
                                </p:cTn>
                              </p:par>
                            </p:childTnLst>
                          </p:cTn>
                        </p:par>
                        <p:par>
                          <p:cTn id="69" fill="hold">
                            <p:stCondLst>
                              <p:cond delay="5200"/>
                            </p:stCondLst>
                            <p:childTnLst>
                              <p:par>
                                <p:cTn id="70" presetID="10" presetClass="entr" presetSubtype="0" fill="hold" grpId="0" nodeType="afterEffect">
                                  <p:stCondLst>
                                    <p:cond delay="0"/>
                                  </p:stCondLst>
                                  <p:childTnLst>
                                    <p:set>
                                      <p:cBhvr>
                                        <p:cTn id="71" dur="1" fill="hold">
                                          <p:stCondLst>
                                            <p:cond delay="0"/>
                                          </p:stCondLst>
                                        </p:cTn>
                                        <p:tgtEl>
                                          <p:spTgt spid="206"/>
                                        </p:tgtEl>
                                        <p:attrNameLst>
                                          <p:attrName>style.visibility</p:attrName>
                                        </p:attrNameLst>
                                      </p:cBhvr>
                                      <p:to>
                                        <p:strVal val="visible"/>
                                      </p:to>
                                    </p:set>
                                    <p:animEffect transition="in" filter="fade">
                                      <p:cBhvr>
                                        <p:cTn id="72" dur="250"/>
                                        <p:tgtEl>
                                          <p:spTgt spid="206"/>
                                        </p:tgtEl>
                                      </p:cBhvr>
                                    </p:animEffect>
                                  </p:childTnLst>
                                </p:cTn>
                              </p:par>
                            </p:childTnLst>
                          </p:cTn>
                        </p:par>
                        <p:par>
                          <p:cTn id="73" fill="hold">
                            <p:stCondLst>
                              <p:cond delay="5450"/>
                            </p:stCondLst>
                            <p:childTnLst>
                              <p:par>
                                <p:cTn id="74" presetID="10" presetClass="entr" presetSubtype="0" fill="hold" grpId="0" nodeType="afterEffect">
                                  <p:stCondLst>
                                    <p:cond delay="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250"/>
                                        <p:tgtEl>
                                          <p:spTgt spid="207"/>
                                        </p:tgtEl>
                                      </p:cBhvr>
                                    </p:animEffect>
                                  </p:childTnLst>
                                </p:cTn>
                              </p:par>
                            </p:childTnLst>
                          </p:cTn>
                        </p:par>
                        <p:par>
                          <p:cTn id="77" fill="hold">
                            <p:stCondLst>
                              <p:cond delay="5700"/>
                            </p:stCondLst>
                            <p:childTnLst>
                              <p:par>
                                <p:cTn id="78" presetID="10" presetClass="entr" presetSubtype="0" fill="hold" grpId="0" nodeType="afterEffect">
                                  <p:stCondLst>
                                    <p:cond delay="0"/>
                                  </p:stCondLst>
                                  <p:childTnLst>
                                    <p:set>
                                      <p:cBhvr>
                                        <p:cTn id="79" dur="1" fill="hold">
                                          <p:stCondLst>
                                            <p:cond delay="0"/>
                                          </p:stCondLst>
                                        </p:cTn>
                                        <p:tgtEl>
                                          <p:spTgt spid="208"/>
                                        </p:tgtEl>
                                        <p:attrNameLst>
                                          <p:attrName>style.visibility</p:attrName>
                                        </p:attrNameLst>
                                      </p:cBhvr>
                                      <p:to>
                                        <p:strVal val="visible"/>
                                      </p:to>
                                    </p:set>
                                    <p:animEffect transition="in" filter="fade">
                                      <p:cBhvr>
                                        <p:cTn id="80" dur="250"/>
                                        <p:tgtEl>
                                          <p:spTgt spid="208"/>
                                        </p:tgtEl>
                                      </p:cBhvr>
                                    </p:animEffect>
                                  </p:childTnLst>
                                </p:cTn>
                              </p:par>
                            </p:childTnLst>
                          </p:cTn>
                        </p:par>
                        <p:par>
                          <p:cTn id="81" fill="hold">
                            <p:stCondLst>
                              <p:cond delay="5950"/>
                            </p:stCondLst>
                            <p:childTnLst>
                              <p:par>
                                <p:cTn id="82" presetID="10" presetClass="entr" presetSubtype="0" fill="hold" grpId="0" nodeType="after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fade">
                                      <p:cBhvr>
                                        <p:cTn id="84" dur="180"/>
                                        <p:tgtEl>
                                          <p:spTgt spid="209"/>
                                        </p:tgtEl>
                                      </p:cBhvr>
                                    </p:animEffect>
                                  </p:childTnLst>
                                </p:cTn>
                              </p:par>
                            </p:childTnLst>
                          </p:cTn>
                        </p:par>
                        <p:par>
                          <p:cTn id="85" fill="hold">
                            <p:stCondLst>
                              <p:cond delay="6130"/>
                            </p:stCondLst>
                            <p:childTnLst>
                              <p:par>
                                <p:cTn id="86" presetID="10" presetClass="entr" presetSubtype="0" fill="hold" grpId="0" nodeType="afterEffect">
                                  <p:stCondLst>
                                    <p:cond delay="0"/>
                                  </p:stCondLst>
                                  <p:childTnLst>
                                    <p:set>
                                      <p:cBhvr>
                                        <p:cTn id="87" dur="1" fill="hold">
                                          <p:stCondLst>
                                            <p:cond delay="0"/>
                                          </p:stCondLst>
                                        </p:cTn>
                                        <p:tgtEl>
                                          <p:spTgt spid="210"/>
                                        </p:tgtEl>
                                        <p:attrNameLst>
                                          <p:attrName>style.visibility</p:attrName>
                                        </p:attrNameLst>
                                      </p:cBhvr>
                                      <p:to>
                                        <p:strVal val="visible"/>
                                      </p:to>
                                    </p:set>
                                    <p:animEffect transition="in" filter="fade">
                                      <p:cBhvr>
                                        <p:cTn id="88" dur="180"/>
                                        <p:tgtEl>
                                          <p:spTgt spid="210"/>
                                        </p:tgtEl>
                                      </p:cBhvr>
                                    </p:animEffect>
                                  </p:childTnLst>
                                </p:cTn>
                              </p:par>
                            </p:childTnLst>
                          </p:cTn>
                        </p:par>
                        <p:par>
                          <p:cTn id="89" fill="hold">
                            <p:stCondLst>
                              <p:cond delay="6310"/>
                            </p:stCondLst>
                            <p:childTnLst>
                              <p:par>
                                <p:cTn id="90" presetID="10" presetClass="entr" presetSubtype="0" fill="hold" grpId="0" nodeType="afterEffect">
                                  <p:stCondLst>
                                    <p:cond delay="0"/>
                                  </p:stCondLst>
                                  <p:childTnLst>
                                    <p:set>
                                      <p:cBhvr>
                                        <p:cTn id="91" dur="1" fill="hold">
                                          <p:stCondLst>
                                            <p:cond delay="0"/>
                                          </p:stCondLst>
                                        </p:cTn>
                                        <p:tgtEl>
                                          <p:spTgt spid="211"/>
                                        </p:tgtEl>
                                        <p:attrNameLst>
                                          <p:attrName>style.visibility</p:attrName>
                                        </p:attrNameLst>
                                      </p:cBhvr>
                                      <p:to>
                                        <p:strVal val="visible"/>
                                      </p:to>
                                    </p:set>
                                    <p:animEffect transition="in" filter="fade">
                                      <p:cBhvr>
                                        <p:cTn id="92" dur="180"/>
                                        <p:tgtEl>
                                          <p:spTgt spid="211"/>
                                        </p:tgtEl>
                                      </p:cBhvr>
                                    </p:animEffect>
                                  </p:childTnLst>
                                </p:cTn>
                              </p:par>
                            </p:childTnLst>
                          </p:cTn>
                        </p:par>
                        <p:par>
                          <p:cTn id="93" fill="hold">
                            <p:stCondLst>
                              <p:cond delay="6490"/>
                            </p:stCondLst>
                            <p:childTnLst>
                              <p:par>
                                <p:cTn id="94" presetID="10" presetClass="entr" presetSubtype="0" fill="hold" grpId="0" nodeType="afterEffect">
                                  <p:stCondLst>
                                    <p:cond delay="0"/>
                                  </p:stCondLst>
                                  <p:childTnLst>
                                    <p:set>
                                      <p:cBhvr>
                                        <p:cTn id="95" dur="1" fill="hold">
                                          <p:stCondLst>
                                            <p:cond delay="0"/>
                                          </p:stCondLst>
                                        </p:cTn>
                                        <p:tgtEl>
                                          <p:spTgt spid="212"/>
                                        </p:tgtEl>
                                        <p:attrNameLst>
                                          <p:attrName>style.visibility</p:attrName>
                                        </p:attrNameLst>
                                      </p:cBhvr>
                                      <p:to>
                                        <p:strVal val="visible"/>
                                      </p:to>
                                    </p:set>
                                    <p:animEffect transition="in" filter="fade">
                                      <p:cBhvr>
                                        <p:cTn id="96" dur="180"/>
                                        <p:tgtEl>
                                          <p:spTgt spid="212"/>
                                        </p:tgtEl>
                                      </p:cBhvr>
                                    </p:animEffect>
                                  </p:childTnLst>
                                </p:cTn>
                              </p:par>
                            </p:childTnLst>
                          </p:cTn>
                        </p:par>
                        <p:par>
                          <p:cTn id="97" fill="hold">
                            <p:stCondLst>
                              <p:cond delay="6670"/>
                            </p:stCondLst>
                            <p:childTnLst>
                              <p:par>
                                <p:cTn id="98" presetID="10" presetClass="entr" presetSubtype="0" fill="hold" grpId="0" nodeType="after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180"/>
                                        <p:tgtEl>
                                          <p:spTgt spid="213"/>
                                        </p:tgtEl>
                                      </p:cBhvr>
                                    </p:animEffect>
                                  </p:childTnLst>
                                </p:cTn>
                              </p:par>
                            </p:childTnLst>
                          </p:cTn>
                        </p:par>
                        <p:par>
                          <p:cTn id="101" fill="hold">
                            <p:stCondLst>
                              <p:cond delay="6850"/>
                            </p:stCondLst>
                            <p:childTnLst>
                              <p:par>
                                <p:cTn id="102" presetID="10" presetClass="entr" presetSubtype="0" fill="hold" grpId="0" nodeType="afterEffect">
                                  <p:stCondLst>
                                    <p:cond delay="0"/>
                                  </p:stCondLst>
                                  <p:childTnLst>
                                    <p:set>
                                      <p:cBhvr>
                                        <p:cTn id="103" dur="1" fill="hold">
                                          <p:stCondLst>
                                            <p:cond delay="0"/>
                                          </p:stCondLst>
                                        </p:cTn>
                                        <p:tgtEl>
                                          <p:spTgt spid="214"/>
                                        </p:tgtEl>
                                        <p:attrNameLst>
                                          <p:attrName>style.visibility</p:attrName>
                                        </p:attrNameLst>
                                      </p:cBhvr>
                                      <p:to>
                                        <p:strVal val="visible"/>
                                      </p:to>
                                    </p:set>
                                    <p:animEffect transition="in" filter="fade">
                                      <p:cBhvr>
                                        <p:cTn id="104" dur="180"/>
                                        <p:tgtEl>
                                          <p:spTgt spid="214"/>
                                        </p:tgtEl>
                                      </p:cBhvr>
                                    </p:animEffect>
                                  </p:childTnLst>
                                </p:cTn>
                              </p:par>
                            </p:childTnLst>
                          </p:cTn>
                        </p:par>
                        <p:par>
                          <p:cTn id="105" fill="hold">
                            <p:stCondLst>
                              <p:cond delay="7030"/>
                            </p:stCondLst>
                            <p:childTnLst>
                              <p:par>
                                <p:cTn id="106" presetID="10" presetClass="entr" presetSubtype="0" fill="hold" grpId="0" nodeType="afterEffect">
                                  <p:stCondLst>
                                    <p:cond delay="0"/>
                                  </p:stCondLst>
                                  <p:childTnLst>
                                    <p:set>
                                      <p:cBhvr>
                                        <p:cTn id="107" dur="1" fill="hold">
                                          <p:stCondLst>
                                            <p:cond delay="0"/>
                                          </p:stCondLst>
                                        </p:cTn>
                                        <p:tgtEl>
                                          <p:spTgt spid="215"/>
                                        </p:tgtEl>
                                        <p:attrNameLst>
                                          <p:attrName>style.visibility</p:attrName>
                                        </p:attrNameLst>
                                      </p:cBhvr>
                                      <p:to>
                                        <p:strVal val="visible"/>
                                      </p:to>
                                    </p:set>
                                    <p:animEffect transition="in" filter="fade">
                                      <p:cBhvr>
                                        <p:cTn id="108" dur="180"/>
                                        <p:tgtEl>
                                          <p:spTgt spid="215"/>
                                        </p:tgtEl>
                                      </p:cBhvr>
                                    </p:animEffect>
                                  </p:childTnLst>
                                </p:cTn>
                              </p:par>
                            </p:childTnLst>
                          </p:cTn>
                        </p:par>
                        <p:par>
                          <p:cTn id="109" fill="hold">
                            <p:stCondLst>
                              <p:cond delay="7210"/>
                            </p:stCondLst>
                            <p:childTnLst>
                              <p:par>
                                <p:cTn id="110" presetID="10" presetClass="entr" presetSubtype="0" fill="hold" grpId="0" nodeType="afterEffect">
                                  <p:stCondLst>
                                    <p:cond delay="0"/>
                                  </p:stCondLst>
                                  <p:childTnLst>
                                    <p:set>
                                      <p:cBhvr>
                                        <p:cTn id="111" dur="1" fill="hold">
                                          <p:stCondLst>
                                            <p:cond delay="0"/>
                                          </p:stCondLst>
                                        </p:cTn>
                                        <p:tgtEl>
                                          <p:spTgt spid="216"/>
                                        </p:tgtEl>
                                        <p:attrNameLst>
                                          <p:attrName>style.visibility</p:attrName>
                                        </p:attrNameLst>
                                      </p:cBhvr>
                                      <p:to>
                                        <p:strVal val="visible"/>
                                      </p:to>
                                    </p:set>
                                    <p:animEffect transition="in" filter="fade">
                                      <p:cBhvr>
                                        <p:cTn id="112" dur="180"/>
                                        <p:tgtEl>
                                          <p:spTgt spid="216"/>
                                        </p:tgtEl>
                                      </p:cBhvr>
                                    </p:animEffect>
                                  </p:childTnLst>
                                </p:cTn>
                              </p:par>
                            </p:childTnLst>
                          </p:cTn>
                        </p:par>
                        <p:par>
                          <p:cTn id="113" fill="hold">
                            <p:stCondLst>
                              <p:cond delay="7390"/>
                            </p:stCondLst>
                            <p:childTnLst>
                              <p:par>
                                <p:cTn id="114" presetID="10" presetClass="entr" presetSubtype="0" fill="hold" grpId="0" nodeType="afterEffect">
                                  <p:stCondLst>
                                    <p:cond delay="0"/>
                                  </p:stCondLst>
                                  <p:childTnLst>
                                    <p:set>
                                      <p:cBhvr>
                                        <p:cTn id="115" dur="1" fill="hold">
                                          <p:stCondLst>
                                            <p:cond delay="0"/>
                                          </p:stCondLst>
                                        </p:cTn>
                                        <p:tgtEl>
                                          <p:spTgt spid="217"/>
                                        </p:tgtEl>
                                        <p:attrNameLst>
                                          <p:attrName>style.visibility</p:attrName>
                                        </p:attrNameLst>
                                      </p:cBhvr>
                                      <p:to>
                                        <p:strVal val="visible"/>
                                      </p:to>
                                    </p:set>
                                    <p:animEffect transition="in" filter="fade">
                                      <p:cBhvr>
                                        <p:cTn id="116" dur="180"/>
                                        <p:tgtEl>
                                          <p:spTgt spid="217"/>
                                        </p:tgtEl>
                                      </p:cBhvr>
                                    </p:animEffect>
                                  </p:childTnLst>
                                </p:cTn>
                              </p:par>
                            </p:childTnLst>
                          </p:cTn>
                        </p:par>
                        <p:par>
                          <p:cTn id="117" fill="hold">
                            <p:stCondLst>
                              <p:cond delay="7570"/>
                            </p:stCondLst>
                            <p:childTnLst>
                              <p:par>
                                <p:cTn id="118" presetID="10" presetClass="entr" presetSubtype="0" fill="hold" grpId="0" nodeType="afterEffect">
                                  <p:stCondLst>
                                    <p:cond delay="0"/>
                                  </p:stCondLst>
                                  <p:childTnLst>
                                    <p:set>
                                      <p:cBhvr>
                                        <p:cTn id="119" dur="1" fill="hold">
                                          <p:stCondLst>
                                            <p:cond delay="0"/>
                                          </p:stCondLst>
                                        </p:cTn>
                                        <p:tgtEl>
                                          <p:spTgt spid="218"/>
                                        </p:tgtEl>
                                        <p:attrNameLst>
                                          <p:attrName>style.visibility</p:attrName>
                                        </p:attrNameLst>
                                      </p:cBhvr>
                                      <p:to>
                                        <p:strVal val="visible"/>
                                      </p:to>
                                    </p:set>
                                    <p:animEffect transition="in" filter="fade">
                                      <p:cBhvr>
                                        <p:cTn id="120" dur="100"/>
                                        <p:tgtEl>
                                          <p:spTgt spid="218"/>
                                        </p:tgtEl>
                                      </p:cBhvr>
                                    </p:animEffect>
                                  </p:childTnLst>
                                </p:cTn>
                              </p:par>
                            </p:childTnLst>
                          </p:cTn>
                        </p:par>
                        <p:par>
                          <p:cTn id="121" fill="hold">
                            <p:stCondLst>
                              <p:cond delay="7670"/>
                            </p:stCondLst>
                            <p:childTnLst>
                              <p:par>
                                <p:cTn id="122" presetID="10" presetClass="entr" presetSubtype="0" fill="hold" grpId="0" nodeType="afterEffect">
                                  <p:stCondLst>
                                    <p:cond delay="0"/>
                                  </p:stCondLst>
                                  <p:childTnLst>
                                    <p:set>
                                      <p:cBhvr>
                                        <p:cTn id="123" dur="1" fill="hold">
                                          <p:stCondLst>
                                            <p:cond delay="0"/>
                                          </p:stCondLst>
                                        </p:cTn>
                                        <p:tgtEl>
                                          <p:spTgt spid="219"/>
                                        </p:tgtEl>
                                        <p:attrNameLst>
                                          <p:attrName>style.visibility</p:attrName>
                                        </p:attrNameLst>
                                      </p:cBhvr>
                                      <p:to>
                                        <p:strVal val="visible"/>
                                      </p:to>
                                    </p:set>
                                    <p:animEffect transition="in" filter="fade">
                                      <p:cBhvr>
                                        <p:cTn id="124" dur="100"/>
                                        <p:tgtEl>
                                          <p:spTgt spid="219"/>
                                        </p:tgtEl>
                                      </p:cBhvr>
                                    </p:animEffect>
                                  </p:childTnLst>
                                </p:cTn>
                              </p:par>
                            </p:childTnLst>
                          </p:cTn>
                        </p:par>
                        <p:par>
                          <p:cTn id="125" fill="hold">
                            <p:stCondLst>
                              <p:cond delay="7770"/>
                            </p:stCondLst>
                            <p:childTnLst>
                              <p:par>
                                <p:cTn id="126" presetID="10" presetClass="entr" presetSubtype="0" fill="hold" grpId="0" nodeType="afterEffect">
                                  <p:stCondLst>
                                    <p:cond delay="0"/>
                                  </p:stCondLst>
                                  <p:childTnLst>
                                    <p:set>
                                      <p:cBhvr>
                                        <p:cTn id="127" dur="1" fill="hold">
                                          <p:stCondLst>
                                            <p:cond delay="0"/>
                                          </p:stCondLst>
                                        </p:cTn>
                                        <p:tgtEl>
                                          <p:spTgt spid="220"/>
                                        </p:tgtEl>
                                        <p:attrNameLst>
                                          <p:attrName>style.visibility</p:attrName>
                                        </p:attrNameLst>
                                      </p:cBhvr>
                                      <p:to>
                                        <p:strVal val="visible"/>
                                      </p:to>
                                    </p:set>
                                    <p:animEffect transition="in" filter="fade">
                                      <p:cBhvr>
                                        <p:cTn id="128" dur="100"/>
                                        <p:tgtEl>
                                          <p:spTgt spid="220"/>
                                        </p:tgtEl>
                                      </p:cBhvr>
                                    </p:animEffect>
                                  </p:childTnLst>
                                </p:cTn>
                              </p:par>
                            </p:childTnLst>
                          </p:cTn>
                        </p:par>
                        <p:par>
                          <p:cTn id="129" fill="hold">
                            <p:stCondLst>
                              <p:cond delay="7870"/>
                            </p:stCondLst>
                            <p:childTnLst>
                              <p:par>
                                <p:cTn id="130" presetID="10" presetClass="entr" presetSubtype="0" fill="hold" grpId="0" nodeType="afterEffect">
                                  <p:stCondLst>
                                    <p:cond delay="0"/>
                                  </p:stCondLst>
                                  <p:childTnLst>
                                    <p:set>
                                      <p:cBhvr>
                                        <p:cTn id="131" dur="1" fill="hold">
                                          <p:stCondLst>
                                            <p:cond delay="0"/>
                                          </p:stCondLst>
                                        </p:cTn>
                                        <p:tgtEl>
                                          <p:spTgt spid="221"/>
                                        </p:tgtEl>
                                        <p:attrNameLst>
                                          <p:attrName>style.visibility</p:attrName>
                                        </p:attrNameLst>
                                      </p:cBhvr>
                                      <p:to>
                                        <p:strVal val="visible"/>
                                      </p:to>
                                    </p:set>
                                    <p:animEffect transition="in" filter="fade">
                                      <p:cBhvr>
                                        <p:cTn id="132" dur="100"/>
                                        <p:tgtEl>
                                          <p:spTgt spid="221"/>
                                        </p:tgtEl>
                                      </p:cBhvr>
                                    </p:animEffect>
                                  </p:childTnLst>
                                </p:cTn>
                              </p:par>
                            </p:childTnLst>
                          </p:cTn>
                        </p:par>
                        <p:par>
                          <p:cTn id="133" fill="hold">
                            <p:stCondLst>
                              <p:cond delay="7970"/>
                            </p:stCondLst>
                            <p:childTnLst>
                              <p:par>
                                <p:cTn id="134" presetID="10" presetClass="entr" presetSubtype="0" fill="hold" grpId="0" nodeType="afterEffect">
                                  <p:stCondLst>
                                    <p:cond delay="0"/>
                                  </p:stCondLst>
                                  <p:childTnLst>
                                    <p:set>
                                      <p:cBhvr>
                                        <p:cTn id="135" dur="1" fill="hold">
                                          <p:stCondLst>
                                            <p:cond delay="0"/>
                                          </p:stCondLst>
                                        </p:cTn>
                                        <p:tgtEl>
                                          <p:spTgt spid="222"/>
                                        </p:tgtEl>
                                        <p:attrNameLst>
                                          <p:attrName>style.visibility</p:attrName>
                                        </p:attrNameLst>
                                      </p:cBhvr>
                                      <p:to>
                                        <p:strVal val="visible"/>
                                      </p:to>
                                    </p:set>
                                    <p:animEffect transition="in" filter="fade">
                                      <p:cBhvr>
                                        <p:cTn id="136" dur="100"/>
                                        <p:tgtEl>
                                          <p:spTgt spid="222"/>
                                        </p:tgtEl>
                                      </p:cBhvr>
                                    </p:animEffect>
                                  </p:childTnLst>
                                </p:cTn>
                              </p:par>
                            </p:childTnLst>
                          </p:cTn>
                        </p:par>
                        <p:par>
                          <p:cTn id="137" fill="hold">
                            <p:stCondLst>
                              <p:cond delay="8070"/>
                            </p:stCondLst>
                            <p:childTnLst>
                              <p:par>
                                <p:cTn id="138" presetID="10" presetClass="entr" presetSubtype="0" fill="hold" grpId="0" nodeType="afterEffect">
                                  <p:stCondLst>
                                    <p:cond delay="0"/>
                                  </p:stCondLst>
                                  <p:childTnLst>
                                    <p:set>
                                      <p:cBhvr>
                                        <p:cTn id="139" dur="1" fill="hold">
                                          <p:stCondLst>
                                            <p:cond delay="0"/>
                                          </p:stCondLst>
                                        </p:cTn>
                                        <p:tgtEl>
                                          <p:spTgt spid="223"/>
                                        </p:tgtEl>
                                        <p:attrNameLst>
                                          <p:attrName>style.visibility</p:attrName>
                                        </p:attrNameLst>
                                      </p:cBhvr>
                                      <p:to>
                                        <p:strVal val="visible"/>
                                      </p:to>
                                    </p:set>
                                    <p:animEffect transition="in" filter="fade">
                                      <p:cBhvr>
                                        <p:cTn id="140" dur="100"/>
                                        <p:tgtEl>
                                          <p:spTgt spid="223"/>
                                        </p:tgtEl>
                                      </p:cBhvr>
                                    </p:animEffect>
                                  </p:childTnLst>
                                </p:cTn>
                              </p:par>
                            </p:childTnLst>
                          </p:cTn>
                        </p:par>
                        <p:par>
                          <p:cTn id="141" fill="hold">
                            <p:stCondLst>
                              <p:cond delay="8170"/>
                            </p:stCondLst>
                            <p:childTnLst>
                              <p:par>
                                <p:cTn id="142" presetID="10" presetClass="entr" presetSubtype="0" fill="hold" grpId="0" nodeType="afterEffect">
                                  <p:stCondLst>
                                    <p:cond delay="0"/>
                                  </p:stCondLst>
                                  <p:childTnLst>
                                    <p:set>
                                      <p:cBhvr>
                                        <p:cTn id="143" dur="1" fill="hold">
                                          <p:stCondLst>
                                            <p:cond delay="0"/>
                                          </p:stCondLst>
                                        </p:cTn>
                                        <p:tgtEl>
                                          <p:spTgt spid="224"/>
                                        </p:tgtEl>
                                        <p:attrNameLst>
                                          <p:attrName>style.visibility</p:attrName>
                                        </p:attrNameLst>
                                      </p:cBhvr>
                                      <p:to>
                                        <p:strVal val="visible"/>
                                      </p:to>
                                    </p:set>
                                    <p:animEffect transition="in" filter="fade">
                                      <p:cBhvr>
                                        <p:cTn id="144" dur="100"/>
                                        <p:tgtEl>
                                          <p:spTgt spid="224"/>
                                        </p:tgtEl>
                                      </p:cBhvr>
                                    </p:animEffect>
                                  </p:childTnLst>
                                </p:cTn>
                              </p:par>
                            </p:childTnLst>
                          </p:cTn>
                        </p:par>
                        <p:par>
                          <p:cTn id="145" fill="hold">
                            <p:stCondLst>
                              <p:cond delay="8270"/>
                            </p:stCondLst>
                            <p:childTnLst>
                              <p:par>
                                <p:cTn id="146" presetID="10" presetClass="entr" presetSubtype="0" fill="hold" grpId="0" nodeType="afterEffect">
                                  <p:stCondLst>
                                    <p:cond delay="0"/>
                                  </p:stCondLst>
                                  <p:childTnLst>
                                    <p:set>
                                      <p:cBhvr>
                                        <p:cTn id="147" dur="1" fill="hold">
                                          <p:stCondLst>
                                            <p:cond delay="0"/>
                                          </p:stCondLst>
                                        </p:cTn>
                                        <p:tgtEl>
                                          <p:spTgt spid="225"/>
                                        </p:tgtEl>
                                        <p:attrNameLst>
                                          <p:attrName>style.visibility</p:attrName>
                                        </p:attrNameLst>
                                      </p:cBhvr>
                                      <p:to>
                                        <p:strVal val="visible"/>
                                      </p:to>
                                    </p:set>
                                    <p:animEffect transition="in" filter="fade">
                                      <p:cBhvr>
                                        <p:cTn id="148" dur="100"/>
                                        <p:tgtEl>
                                          <p:spTgt spid="225"/>
                                        </p:tgtEl>
                                      </p:cBhvr>
                                    </p:animEffect>
                                  </p:childTnLst>
                                </p:cTn>
                              </p:par>
                            </p:childTnLst>
                          </p:cTn>
                        </p:par>
                        <p:par>
                          <p:cTn id="149" fill="hold">
                            <p:stCondLst>
                              <p:cond delay="8370"/>
                            </p:stCondLst>
                            <p:childTnLst>
                              <p:par>
                                <p:cTn id="150" presetID="10" presetClass="entr" presetSubtype="0" fill="hold" grpId="0" nodeType="afterEffect">
                                  <p:stCondLst>
                                    <p:cond delay="0"/>
                                  </p:stCondLst>
                                  <p:childTnLst>
                                    <p:set>
                                      <p:cBhvr>
                                        <p:cTn id="151" dur="1" fill="hold">
                                          <p:stCondLst>
                                            <p:cond delay="0"/>
                                          </p:stCondLst>
                                        </p:cTn>
                                        <p:tgtEl>
                                          <p:spTgt spid="226"/>
                                        </p:tgtEl>
                                        <p:attrNameLst>
                                          <p:attrName>style.visibility</p:attrName>
                                        </p:attrNameLst>
                                      </p:cBhvr>
                                      <p:to>
                                        <p:strVal val="visible"/>
                                      </p:to>
                                    </p:set>
                                    <p:animEffect transition="in" filter="fade">
                                      <p:cBhvr>
                                        <p:cTn id="152" dur="100"/>
                                        <p:tgtEl>
                                          <p:spTgt spid="226"/>
                                        </p:tgtEl>
                                      </p:cBhvr>
                                    </p:animEffect>
                                  </p:childTnLst>
                                </p:cTn>
                              </p:par>
                            </p:childTnLst>
                          </p:cTn>
                        </p:par>
                        <p:par>
                          <p:cTn id="153" fill="hold">
                            <p:stCondLst>
                              <p:cond delay="8470"/>
                            </p:stCondLst>
                            <p:childTnLst>
                              <p:par>
                                <p:cTn id="154" presetID="10" presetClass="entr" presetSubtype="0" fill="hold" grpId="0" nodeType="afterEffect">
                                  <p:stCondLst>
                                    <p:cond delay="0"/>
                                  </p:stCondLst>
                                  <p:childTnLst>
                                    <p:set>
                                      <p:cBhvr>
                                        <p:cTn id="155" dur="1" fill="hold">
                                          <p:stCondLst>
                                            <p:cond delay="0"/>
                                          </p:stCondLst>
                                        </p:cTn>
                                        <p:tgtEl>
                                          <p:spTgt spid="227"/>
                                        </p:tgtEl>
                                        <p:attrNameLst>
                                          <p:attrName>style.visibility</p:attrName>
                                        </p:attrNameLst>
                                      </p:cBhvr>
                                      <p:to>
                                        <p:strVal val="visible"/>
                                      </p:to>
                                    </p:set>
                                    <p:animEffect transition="in" filter="fade">
                                      <p:cBhvr>
                                        <p:cTn id="156" dur="50"/>
                                        <p:tgtEl>
                                          <p:spTgt spid="227"/>
                                        </p:tgtEl>
                                      </p:cBhvr>
                                    </p:animEffect>
                                  </p:childTnLst>
                                </p:cTn>
                              </p:par>
                            </p:childTnLst>
                          </p:cTn>
                        </p:par>
                        <p:par>
                          <p:cTn id="157" fill="hold">
                            <p:stCondLst>
                              <p:cond delay="8520"/>
                            </p:stCondLst>
                            <p:childTnLst>
                              <p:par>
                                <p:cTn id="158" presetID="10" presetClass="entr" presetSubtype="0" fill="hold" grpId="0" nodeType="afterEffect">
                                  <p:stCondLst>
                                    <p:cond delay="0"/>
                                  </p:stCondLst>
                                  <p:childTnLst>
                                    <p:set>
                                      <p:cBhvr>
                                        <p:cTn id="159" dur="1" fill="hold">
                                          <p:stCondLst>
                                            <p:cond delay="0"/>
                                          </p:stCondLst>
                                        </p:cTn>
                                        <p:tgtEl>
                                          <p:spTgt spid="228"/>
                                        </p:tgtEl>
                                        <p:attrNameLst>
                                          <p:attrName>style.visibility</p:attrName>
                                        </p:attrNameLst>
                                      </p:cBhvr>
                                      <p:to>
                                        <p:strVal val="visible"/>
                                      </p:to>
                                    </p:set>
                                    <p:animEffect transition="in" filter="fade">
                                      <p:cBhvr>
                                        <p:cTn id="160" dur="50"/>
                                        <p:tgtEl>
                                          <p:spTgt spid="228"/>
                                        </p:tgtEl>
                                      </p:cBhvr>
                                    </p:animEffect>
                                  </p:childTnLst>
                                </p:cTn>
                              </p:par>
                            </p:childTnLst>
                          </p:cTn>
                        </p:par>
                        <p:par>
                          <p:cTn id="161" fill="hold">
                            <p:stCondLst>
                              <p:cond delay="8570"/>
                            </p:stCondLst>
                            <p:childTnLst>
                              <p:par>
                                <p:cTn id="162" presetID="10" presetClass="entr" presetSubtype="0" fill="hold" grpId="0" nodeType="afterEffect">
                                  <p:stCondLst>
                                    <p:cond delay="0"/>
                                  </p:stCondLst>
                                  <p:childTnLst>
                                    <p:set>
                                      <p:cBhvr>
                                        <p:cTn id="163" dur="1" fill="hold">
                                          <p:stCondLst>
                                            <p:cond delay="0"/>
                                          </p:stCondLst>
                                        </p:cTn>
                                        <p:tgtEl>
                                          <p:spTgt spid="229"/>
                                        </p:tgtEl>
                                        <p:attrNameLst>
                                          <p:attrName>style.visibility</p:attrName>
                                        </p:attrNameLst>
                                      </p:cBhvr>
                                      <p:to>
                                        <p:strVal val="visible"/>
                                      </p:to>
                                    </p:set>
                                    <p:animEffect transition="in" filter="fade">
                                      <p:cBhvr>
                                        <p:cTn id="164" dur="50"/>
                                        <p:tgtEl>
                                          <p:spTgt spid="229"/>
                                        </p:tgtEl>
                                      </p:cBhvr>
                                    </p:animEffect>
                                  </p:childTnLst>
                                </p:cTn>
                              </p:par>
                            </p:childTnLst>
                          </p:cTn>
                        </p:par>
                        <p:par>
                          <p:cTn id="165" fill="hold">
                            <p:stCondLst>
                              <p:cond delay="8620"/>
                            </p:stCondLst>
                            <p:childTnLst>
                              <p:par>
                                <p:cTn id="166" presetID="10" presetClass="entr" presetSubtype="0" fill="hold" grpId="0" nodeType="afterEffect">
                                  <p:stCondLst>
                                    <p:cond delay="0"/>
                                  </p:stCondLst>
                                  <p:childTnLst>
                                    <p:set>
                                      <p:cBhvr>
                                        <p:cTn id="167" dur="1" fill="hold">
                                          <p:stCondLst>
                                            <p:cond delay="0"/>
                                          </p:stCondLst>
                                        </p:cTn>
                                        <p:tgtEl>
                                          <p:spTgt spid="230"/>
                                        </p:tgtEl>
                                        <p:attrNameLst>
                                          <p:attrName>style.visibility</p:attrName>
                                        </p:attrNameLst>
                                      </p:cBhvr>
                                      <p:to>
                                        <p:strVal val="visible"/>
                                      </p:to>
                                    </p:set>
                                    <p:animEffect transition="in" filter="fade">
                                      <p:cBhvr>
                                        <p:cTn id="168" dur="50"/>
                                        <p:tgtEl>
                                          <p:spTgt spid="230"/>
                                        </p:tgtEl>
                                      </p:cBhvr>
                                    </p:animEffect>
                                  </p:childTnLst>
                                </p:cTn>
                              </p:par>
                            </p:childTnLst>
                          </p:cTn>
                        </p:par>
                        <p:par>
                          <p:cTn id="169" fill="hold">
                            <p:stCondLst>
                              <p:cond delay="8670"/>
                            </p:stCondLst>
                            <p:childTnLst>
                              <p:par>
                                <p:cTn id="170" presetID="10" presetClass="entr" presetSubtype="0" fill="hold" grpId="0" nodeType="afterEffect">
                                  <p:stCondLst>
                                    <p:cond delay="0"/>
                                  </p:stCondLst>
                                  <p:childTnLst>
                                    <p:set>
                                      <p:cBhvr>
                                        <p:cTn id="171" dur="1" fill="hold">
                                          <p:stCondLst>
                                            <p:cond delay="0"/>
                                          </p:stCondLst>
                                        </p:cTn>
                                        <p:tgtEl>
                                          <p:spTgt spid="231"/>
                                        </p:tgtEl>
                                        <p:attrNameLst>
                                          <p:attrName>style.visibility</p:attrName>
                                        </p:attrNameLst>
                                      </p:cBhvr>
                                      <p:to>
                                        <p:strVal val="visible"/>
                                      </p:to>
                                    </p:set>
                                    <p:animEffect transition="in" filter="fade">
                                      <p:cBhvr>
                                        <p:cTn id="172" dur="50"/>
                                        <p:tgtEl>
                                          <p:spTgt spid="231"/>
                                        </p:tgtEl>
                                      </p:cBhvr>
                                    </p:animEffect>
                                  </p:childTnLst>
                                </p:cTn>
                              </p:par>
                            </p:childTnLst>
                          </p:cTn>
                        </p:par>
                        <p:par>
                          <p:cTn id="173" fill="hold">
                            <p:stCondLst>
                              <p:cond delay="8720"/>
                            </p:stCondLst>
                            <p:childTnLst>
                              <p:par>
                                <p:cTn id="174" presetID="10" presetClass="entr" presetSubtype="0" fill="hold" grpId="0" nodeType="afterEffect">
                                  <p:stCondLst>
                                    <p:cond delay="0"/>
                                  </p:stCondLst>
                                  <p:childTnLst>
                                    <p:set>
                                      <p:cBhvr>
                                        <p:cTn id="175" dur="1" fill="hold">
                                          <p:stCondLst>
                                            <p:cond delay="0"/>
                                          </p:stCondLst>
                                        </p:cTn>
                                        <p:tgtEl>
                                          <p:spTgt spid="232"/>
                                        </p:tgtEl>
                                        <p:attrNameLst>
                                          <p:attrName>style.visibility</p:attrName>
                                        </p:attrNameLst>
                                      </p:cBhvr>
                                      <p:to>
                                        <p:strVal val="visible"/>
                                      </p:to>
                                    </p:set>
                                    <p:animEffect transition="in" filter="fade">
                                      <p:cBhvr>
                                        <p:cTn id="176" dur="50"/>
                                        <p:tgtEl>
                                          <p:spTgt spid="232"/>
                                        </p:tgtEl>
                                      </p:cBhvr>
                                    </p:animEffect>
                                  </p:childTnLst>
                                </p:cTn>
                              </p:par>
                            </p:childTnLst>
                          </p:cTn>
                        </p:par>
                        <p:par>
                          <p:cTn id="177" fill="hold">
                            <p:stCondLst>
                              <p:cond delay="8770"/>
                            </p:stCondLst>
                            <p:childTnLst>
                              <p:par>
                                <p:cTn id="178" presetID="10" presetClass="entr" presetSubtype="0" fill="hold" grpId="0" nodeType="afterEffect">
                                  <p:stCondLst>
                                    <p:cond delay="0"/>
                                  </p:stCondLst>
                                  <p:childTnLst>
                                    <p:set>
                                      <p:cBhvr>
                                        <p:cTn id="179" dur="1" fill="hold">
                                          <p:stCondLst>
                                            <p:cond delay="0"/>
                                          </p:stCondLst>
                                        </p:cTn>
                                        <p:tgtEl>
                                          <p:spTgt spid="233"/>
                                        </p:tgtEl>
                                        <p:attrNameLst>
                                          <p:attrName>style.visibility</p:attrName>
                                        </p:attrNameLst>
                                      </p:cBhvr>
                                      <p:to>
                                        <p:strVal val="visible"/>
                                      </p:to>
                                    </p:set>
                                    <p:animEffect transition="in" filter="fade">
                                      <p:cBhvr>
                                        <p:cTn id="180" dur="50"/>
                                        <p:tgtEl>
                                          <p:spTgt spid="233"/>
                                        </p:tgtEl>
                                      </p:cBhvr>
                                    </p:animEffect>
                                  </p:childTnLst>
                                </p:cTn>
                              </p:par>
                            </p:childTnLst>
                          </p:cTn>
                        </p:par>
                        <p:par>
                          <p:cTn id="181" fill="hold">
                            <p:stCondLst>
                              <p:cond delay="8820"/>
                            </p:stCondLst>
                            <p:childTnLst>
                              <p:par>
                                <p:cTn id="182" presetID="10" presetClass="entr" presetSubtype="0" fill="hold" grpId="0" nodeType="afterEffect">
                                  <p:stCondLst>
                                    <p:cond delay="0"/>
                                  </p:stCondLst>
                                  <p:childTnLst>
                                    <p:set>
                                      <p:cBhvr>
                                        <p:cTn id="183" dur="1" fill="hold">
                                          <p:stCondLst>
                                            <p:cond delay="0"/>
                                          </p:stCondLst>
                                        </p:cTn>
                                        <p:tgtEl>
                                          <p:spTgt spid="234"/>
                                        </p:tgtEl>
                                        <p:attrNameLst>
                                          <p:attrName>style.visibility</p:attrName>
                                        </p:attrNameLst>
                                      </p:cBhvr>
                                      <p:to>
                                        <p:strVal val="visible"/>
                                      </p:to>
                                    </p:set>
                                    <p:animEffect transition="in" filter="fade">
                                      <p:cBhvr>
                                        <p:cTn id="184" dur="50"/>
                                        <p:tgtEl>
                                          <p:spTgt spid="234"/>
                                        </p:tgtEl>
                                      </p:cBhvr>
                                    </p:animEffect>
                                  </p:childTnLst>
                                </p:cTn>
                              </p:par>
                            </p:childTnLst>
                          </p:cTn>
                        </p:par>
                        <p:par>
                          <p:cTn id="185" fill="hold">
                            <p:stCondLst>
                              <p:cond delay="8870"/>
                            </p:stCondLst>
                            <p:childTnLst>
                              <p:par>
                                <p:cTn id="186" presetID="10" presetClass="entr" presetSubtype="0" fill="hold" grpId="0" nodeType="afterEffect">
                                  <p:stCondLst>
                                    <p:cond delay="0"/>
                                  </p:stCondLst>
                                  <p:childTnLst>
                                    <p:set>
                                      <p:cBhvr>
                                        <p:cTn id="187" dur="1" fill="hold">
                                          <p:stCondLst>
                                            <p:cond delay="0"/>
                                          </p:stCondLst>
                                        </p:cTn>
                                        <p:tgtEl>
                                          <p:spTgt spid="235"/>
                                        </p:tgtEl>
                                        <p:attrNameLst>
                                          <p:attrName>style.visibility</p:attrName>
                                        </p:attrNameLst>
                                      </p:cBhvr>
                                      <p:to>
                                        <p:strVal val="visible"/>
                                      </p:to>
                                    </p:set>
                                    <p:animEffect transition="in" filter="fade">
                                      <p:cBhvr>
                                        <p:cTn id="188" dur="5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6" grpId="0" animBg="1"/>
      <p:bldP spid="117" grpId="0" animBg="1"/>
      <p:bldP spid="118" grpId="0" animBg="1"/>
      <p:bldP spid="130" grpId="0" animBg="1"/>
      <p:bldP spid="142" grpId="0" animBg="1"/>
      <p:bldP spid="154" grpId="0" animBg="1"/>
      <p:bldP spid="166" grpId="0" animBg="1"/>
      <p:bldP spid="178" grpId="0"/>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p:nvPr/>
        </p:nvSpPr>
        <p:spPr>
          <a:xfrm>
            <a:off x="989305" y="587898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49" name="Rectangle 148"/>
          <p:cNvSpPr/>
          <p:nvPr/>
        </p:nvSpPr>
        <p:spPr>
          <a:xfrm>
            <a:off x="3206836" y="586611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50" name="Rectangle 149"/>
          <p:cNvSpPr/>
          <p:nvPr/>
        </p:nvSpPr>
        <p:spPr>
          <a:xfrm>
            <a:off x="5387693" y="586611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51" name="Rectangle 150"/>
          <p:cNvSpPr/>
          <p:nvPr/>
        </p:nvSpPr>
        <p:spPr>
          <a:xfrm>
            <a:off x="7577934" y="587341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52" name="Rectangle 151"/>
          <p:cNvSpPr/>
          <p:nvPr/>
        </p:nvSpPr>
        <p:spPr>
          <a:xfrm>
            <a:off x="9768175" y="586611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91"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CIRCA 2015</a:t>
            </a:r>
          </a:p>
        </p:txBody>
      </p:sp>
      <p:sp>
        <p:nvSpPr>
          <p:cNvPr id="114" name="Rectangle 113"/>
          <p:cNvSpPr/>
          <p:nvPr/>
        </p:nvSpPr>
        <p:spPr>
          <a:xfrm>
            <a:off x="989305"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6" name="Rectangle 115"/>
          <p:cNvSpPr/>
          <p:nvPr/>
        </p:nvSpPr>
        <p:spPr>
          <a:xfrm>
            <a:off x="1391664"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Rectangle 116"/>
          <p:cNvSpPr/>
          <p:nvPr/>
        </p:nvSpPr>
        <p:spPr>
          <a:xfrm>
            <a:off x="1794023"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Rectangle 117"/>
          <p:cNvSpPr/>
          <p:nvPr/>
        </p:nvSpPr>
        <p:spPr>
          <a:xfrm>
            <a:off x="2196382"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0" name="Rectangle 129"/>
          <p:cNvSpPr/>
          <p:nvPr/>
        </p:nvSpPr>
        <p:spPr>
          <a:xfrm>
            <a:off x="989305" y="325644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2" name="Rectangle 141"/>
          <p:cNvSpPr/>
          <p:nvPr/>
        </p:nvSpPr>
        <p:spPr>
          <a:xfrm>
            <a:off x="1391664" y="325644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 name="Rectangle 153"/>
          <p:cNvSpPr/>
          <p:nvPr/>
        </p:nvSpPr>
        <p:spPr>
          <a:xfrm>
            <a:off x="1794023" y="325644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66" name="Rectangle 165"/>
          <p:cNvSpPr/>
          <p:nvPr/>
        </p:nvSpPr>
        <p:spPr>
          <a:xfrm>
            <a:off x="2196382" y="325644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8" name="Rectangle 177"/>
          <p:cNvSpPr/>
          <p:nvPr/>
        </p:nvSpPr>
        <p:spPr>
          <a:xfrm>
            <a:off x="3334765" y="290512"/>
            <a:ext cx="7379271" cy="757130"/>
          </a:xfrm>
          <a:prstGeom prst="rect">
            <a:avLst/>
          </a:prstGeom>
        </p:spPr>
        <p:txBody>
          <a:bodyPr/>
          <a:lstStyle/>
          <a:p>
            <a:pPr>
              <a:lnSpc>
                <a:spcPct val="90000"/>
              </a:lnSpc>
              <a:spcBef>
                <a:spcPct val="0"/>
              </a:spcBef>
            </a:pPr>
            <a:r>
              <a:rPr lang="en-US" sz="4800" spc="-102" dirty="0">
                <a:ln w="3175">
                  <a:noFill/>
                </a:ln>
                <a:gradFill>
                  <a:gsLst>
                    <a:gs pos="1250">
                      <a:schemeClr val="tx1"/>
                    </a:gs>
                    <a:gs pos="100000">
                      <a:schemeClr val="tx1"/>
                    </a:gs>
                  </a:gsLst>
                  <a:lin ang="5400000" scaled="0"/>
                </a:gradFill>
                <a:latin typeface="+mj-lt"/>
                <a:cs typeface="Segoe UI" pitchFamily="34" charset="0"/>
              </a:rPr>
              <a:t>– VM </a:t>
            </a:r>
            <a:r>
              <a:rPr lang="en-US" sz="4800" spc="-102" dirty="0">
                <a:ln w="3175">
                  <a:noFill/>
                </a:ln>
                <a:gradFill>
                  <a:gsLst>
                    <a:gs pos="1250">
                      <a:schemeClr val="tx1"/>
                    </a:gs>
                    <a:gs pos="100000">
                      <a:schemeClr val="tx1"/>
                    </a:gs>
                  </a:gsLst>
                  <a:lin ang="5400000" scaled="0"/>
                </a:gradFill>
                <a:latin typeface="+mj-lt"/>
                <a:cs typeface="Segoe UI" pitchFamily="34" charset="0"/>
                <a:sym typeface="Wingdings" panose="05000000000000000000" pitchFamily="2" charset="2"/>
              </a:rPr>
              <a:t> Cloud Evolvement</a:t>
            </a:r>
            <a:endParaRPr lang="en-US" sz="4800" spc="-102" dirty="0">
              <a:ln w="3175">
                <a:noFill/>
              </a:ln>
              <a:gradFill>
                <a:gsLst>
                  <a:gs pos="1250">
                    <a:schemeClr val="tx1"/>
                  </a:gs>
                  <a:gs pos="100000">
                    <a:schemeClr val="tx1"/>
                  </a:gs>
                </a:gsLst>
                <a:lin ang="5400000" scaled="0"/>
              </a:gradFill>
              <a:latin typeface="+mj-lt"/>
              <a:cs typeface="Segoe UI" pitchFamily="34" charset="0"/>
            </a:endParaRPr>
          </a:p>
        </p:txBody>
      </p:sp>
      <p:sp>
        <p:nvSpPr>
          <p:cNvPr id="201" name="Rectangle 200"/>
          <p:cNvSpPr/>
          <p:nvPr/>
        </p:nvSpPr>
        <p:spPr>
          <a:xfrm>
            <a:off x="3206836"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2" name="Rectangle 201"/>
          <p:cNvSpPr/>
          <p:nvPr/>
        </p:nvSpPr>
        <p:spPr>
          <a:xfrm>
            <a:off x="3609195"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3" name="Rectangle 202"/>
          <p:cNvSpPr/>
          <p:nvPr/>
        </p:nvSpPr>
        <p:spPr>
          <a:xfrm>
            <a:off x="4011554"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4" name="Rectangle 203"/>
          <p:cNvSpPr/>
          <p:nvPr/>
        </p:nvSpPr>
        <p:spPr>
          <a:xfrm>
            <a:off x="4413913"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5" name="Rectangle 204"/>
          <p:cNvSpPr/>
          <p:nvPr/>
        </p:nvSpPr>
        <p:spPr>
          <a:xfrm>
            <a:off x="3206836"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6" name="Rectangle 205"/>
          <p:cNvSpPr/>
          <p:nvPr/>
        </p:nvSpPr>
        <p:spPr>
          <a:xfrm>
            <a:off x="3609195"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7" name="Rectangle 206"/>
          <p:cNvSpPr/>
          <p:nvPr/>
        </p:nvSpPr>
        <p:spPr>
          <a:xfrm>
            <a:off x="4011554"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8" name="Rectangle 207"/>
          <p:cNvSpPr/>
          <p:nvPr/>
        </p:nvSpPr>
        <p:spPr>
          <a:xfrm>
            <a:off x="4413913"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0" name="Rectangle 209"/>
          <p:cNvSpPr/>
          <p:nvPr/>
        </p:nvSpPr>
        <p:spPr>
          <a:xfrm>
            <a:off x="5387693"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1" name="Rectangle 210"/>
          <p:cNvSpPr/>
          <p:nvPr/>
        </p:nvSpPr>
        <p:spPr>
          <a:xfrm>
            <a:off x="5790052"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2" name="Rectangle 211"/>
          <p:cNvSpPr/>
          <p:nvPr/>
        </p:nvSpPr>
        <p:spPr>
          <a:xfrm>
            <a:off x="6192411"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3" name="Rectangle 212"/>
          <p:cNvSpPr/>
          <p:nvPr/>
        </p:nvSpPr>
        <p:spPr>
          <a:xfrm>
            <a:off x="6594770"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4" name="Rectangle 213"/>
          <p:cNvSpPr/>
          <p:nvPr/>
        </p:nvSpPr>
        <p:spPr>
          <a:xfrm>
            <a:off x="5387693"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5" name="Rectangle 214"/>
          <p:cNvSpPr/>
          <p:nvPr/>
        </p:nvSpPr>
        <p:spPr>
          <a:xfrm>
            <a:off x="5790052"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6" name="Rectangle 215"/>
          <p:cNvSpPr/>
          <p:nvPr/>
        </p:nvSpPr>
        <p:spPr>
          <a:xfrm>
            <a:off x="6192411"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7" name="Rectangle 216"/>
          <p:cNvSpPr/>
          <p:nvPr/>
        </p:nvSpPr>
        <p:spPr>
          <a:xfrm>
            <a:off x="6594770"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9" name="Rectangle 218"/>
          <p:cNvSpPr/>
          <p:nvPr/>
        </p:nvSpPr>
        <p:spPr>
          <a:xfrm>
            <a:off x="7577934"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0" name="Rectangle 219"/>
          <p:cNvSpPr/>
          <p:nvPr/>
        </p:nvSpPr>
        <p:spPr>
          <a:xfrm>
            <a:off x="7980293"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1" name="Rectangle 220"/>
          <p:cNvSpPr/>
          <p:nvPr/>
        </p:nvSpPr>
        <p:spPr>
          <a:xfrm>
            <a:off x="8382652"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2" name="Rectangle 221"/>
          <p:cNvSpPr/>
          <p:nvPr/>
        </p:nvSpPr>
        <p:spPr>
          <a:xfrm>
            <a:off x="8785011"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3" name="Rectangle 222"/>
          <p:cNvSpPr/>
          <p:nvPr/>
        </p:nvSpPr>
        <p:spPr>
          <a:xfrm>
            <a:off x="7577934" y="32508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4" name="Rectangle 223"/>
          <p:cNvSpPr/>
          <p:nvPr/>
        </p:nvSpPr>
        <p:spPr>
          <a:xfrm>
            <a:off x="7980293" y="32508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5" name="Rectangle 224"/>
          <p:cNvSpPr/>
          <p:nvPr/>
        </p:nvSpPr>
        <p:spPr>
          <a:xfrm>
            <a:off x="8382652" y="32508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6" name="Rectangle 225"/>
          <p:cNvSpPr/>
          <p:nvPr/>
        </p:nvSpPr>
        <p:spPr>
          <a:xfrm>
            <a:off x="8785011" y="32508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8" name="Rectangle 227"/>
          <p:cNvSpPr/>
          <p:nvPr/>
        </p:nvSpPr>
        <p:spPr>
          <a:xfrm>
            <a:off x="9768175"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9" name="Rectangle 228"/>
          <p:cNvSpPr/>
          <p:nvPr/>
        </p:nvSpPr>
        <p:spPr>
          <a:xfrm>
            <a:off x="10170534"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0" name="Rectangle 229"/>
          <p:cNvSpPr/>
          <p:nvPr/>
        </p:nvSpPr>
        <p:spPr>
          <a:xfrm>
            <a:off x="10572893"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1" name="Rectangle 230"/>
          <p:cNvSpPr/>
          <p:nvPr/>
        </p:nvSpPr>
        <p:spPr>
          <a:xfrm>
            <a:off x="10975252"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2" name="Rectangle 231"/>
          <p:cNvSpPr/>
          <p:nvPr/>
        </p:nvSpPr>
        <p:spPr>
          <a:xfrm>
            <a:off x="9768175"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3" name="Rectangle 232"/>
          <p:cNvSpPr/>
          <p:nvPr/>
        </p:nvSpPr>
        <p:spPr>
          <a:xfrm>
            <a:off x="10170534"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4" name="Rectangle 233"/>
          <p:cNvSpPr/>
          <p:nvPr/>
        </p:nvSpPr>
        <p:spPr>
          <a:xfrm>
            <a:off x="10572893"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5" name="Rectangle 234"/>
          <p:cNvSpPr/>
          <p:nvPr/>
        </p:nvSpPr>
        <p:spPr>
          <a:xfrm>
            <a:off x="10975252" y="324357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9" name="TextBox 58"/>
          <p:cNvSpPr txBox="1"/>
          <p:nvPr/>
        </p:nvSpPr>
        <p:spPr>
          <a:xfrm>
            <a:off x="1224952" y="458701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0" name="TextBox 59"/>
          <p:cNvSpPr txBox="1"/>
          <p:nvPr/>
        </p:nvSpPr>
        <p:spPr>
          <a:xfrm>
            <a:off x="1639926" y="4587008"/>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3" name="TextBox 62"/>
          <p:cNvSpPr txBox="1"/>
          <p:nvPr/>
        </p:nvSpPr>
        <p:spPr>
          <a:xfrm>
            <a:off x="2042285" y="4587008"/>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4" name="TextBox 63"/>
          <p:cNvSpPr txBox="1"/>
          <p:nvPr/>
        </p:nvSpPr>
        <p:spPr>
          <a:xfrm>
            <a:off x="2444644" y="4587008"/>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5" name="TextBox 64"/>
          <p:cNvSpPr txBox="1"/>
          <p:nvPr/>
        </p:nvSpPr>
        <p:spPr>
          <a:xfrm>
            <a:off x="1224952" y="3268668"/>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6" name="TextBox 65"/>
          <p:cNvSpPr txBox="1"/>
          <p:nvPr/>
        </p:nvSpPr>
        <p:spPr>
          <a:xfrm>
            <a:off x="1639926" y="3268662"/>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7" name="TextBox 66"/>
          <p:cNvSpPr txBox="1"/>
          <p:nvPr/>
        </p:nvSpPr>
        <p:spPr>
          <a:xfrm>
            <a:off x="2042285" y="3268662"/>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8" name="TextBox 67"/>
          <p:cNvSpPr txBox="1"/>
          <p:nvPr/>
        </p:nvSpPr>
        <p:spPr>
          <a:xfrm>
            <a:off x="2444644" y="3268662"/>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2" name="TextBox 81"/>
          <p:cNvSpPr txBox="1"/>
          <p:nvPr/>
        </p:nvSpPr>
        <p:spPr>
          <a:xfrm>
            <a:off x="3464064" y="457716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3" name="TextBox 82"/>
          <p:cNvSpPr txBox="1"/>
          <p:nvPr/>
        </p:nvSpPr>
        <p:spPr>
          <a:xfrm>
            <a:off x="3879038"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5" name="TextBox 84"/>
          <p:cNvSpPr txBox="1"/>
          <p:nvPr/>
        </p:nvSpPr>
        <p:spPr>
          <a:xfrm>
            <a:off x="4281397"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6" name="TextBox 85"/>
          <p:cNvSpPr txBox="1"/>
          <p:nvPr/>
        </p:nvSpPr>
        <p:spPr>
          <a:xfrm>
            <a:off x="4683756"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7" name="TextBox 86"/>
          <p:cNvSpPr txBox="1"/>
          <p:nvPr/>
        </p:nvSpPr>
        <p:spPr>
          <a:xfrm>
            <a:off x="3464064" y="325881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8" name="TextBox 87"/>
          <p:cNvSpPr txBox="1"/>
          <p:nvPr/>
        </p:nvSpPr>
        <p:spPr>
          <a:xfrm>
            <a:off x="3879038"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9" name="TextBox 88"/>
          <p:cNvSpPr txBox="1"/>
          <p:nvPr/>
        </p:nvSpPr>
        <p:spPr>
          <a:xfrm>
            <a:off x="4281397"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90" name="TextBox 89"/>
          <p:cNvSpPr txBox="1"/>
          <p:nvPr/>
        </p:nvSpPr>
        <p:spPr>
          <a:xfrm>
            <a:off x="4683756"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4" name="TextBox 103"/>
          <p:cNvSpPr txBox="1"/>
          <p:nvPr/>
        </p:nvSpPr>
        <p:spPr>
          <a:xfrm>
            <a:off x="5644118" y="457716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5" name="TextBox 104"/>
          <p:cNvSpPr txBox="1"/>
          <p:nvPr/>
        </p:nvSpPr>
        <p:spPr>
          <a:xfrm>
            <a:off x="6059092"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6" name="TextBox 105"/>
          <p:cNvSpPr txBox="1"/>
          <p:nvPr/>
        </p:nvSpPr>
        <p:spPr>
          <a:xfrm>
            <a:off x="6461451"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7" name="TextBox 106"/>
          <p:cNvSpPr txBox="1"/>
          <p:nvPr/>
        </p:nvSpPr>
        <p:spPr>
          <a:xfrm>
            <a:off x="6863810"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8" name="TextBox 107"/>
          <p:cNvSpPr txBox="1"/>
          <p:nvPr/>
        </p:nvSpPr>
        <p:spPr>
          <a:xfrm>
            <a:off x="5644118" y="325881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9" name="TextBox 108"/>
          <p:cNvSpPr txBox="1"/>
          <p:nvPr/>
        </p:nvSpPr>
        <p:spPr>
          <a:xfrm>
            <a:off x="6059092"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0" name="TextBox 109"/>
          <p:cNvSpPr txBox="1"/>
          <p:nvPr/>
        </p:nvSpPr>
        <p:spPr>
          <a:xfrm>
            <a:off x="6461451"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1" name="TextBox 110"/>
          <p:cNvSpPr txBox="1"/>
          <p:nvPr/>
        </p:nvSpPr>
        <p:spPr>
          <a:xfrm>
            <a:off x="6863810"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2" name="TextBox 111"/>
          <p:cNvSpPr txBox="1"/>
          <p:nvPr/>
        </p:nvSpPr>
        <p:spPr>
          <a:xfrm>
            <a:off x="7824172" y="457716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5" name="TextBox 114"/>
          <p:cNvSpPr txBox="1"/>
          <p:nvPr/>
        </p:nvSpPr>
        <p:spPr>
          <a:xfrm>
            <a:off x="8239146"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0" name="TextBox 119"/>
          <p:cNvSpPr txBox="1"/>
          <p:nvPr/>
        </p:nvSpPr>
        <p:spPr>
          <a:xfrm>
            <a:off x="8641505"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1" name="TextBox 120"/>
          <p:cNvSpPr txBox="1"/>
          <p:nvPr/>
        </p:nvSpPr>
        <p:spPr>
          <a:xfrm>
            <a:off x="9043864"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2" name="TextBox 121"/>
          <p:cNvSpPr txBox="1"/>
          <p:nvPr/>
        </p:nvSpPr>
        <p:spPr>
          <a:xfrm>
            <a:off x="7824172" y="325881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3" name="TextBox 122"/>
          <p:cNvSpPr txBox="1"/>
          <p:nvPr/>
        </p:nvSpPr>
        <p:spPr>
          <a:xfrm>
            <a:off x="8239146"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4" name="TextBox 123"/>
          <p:cNvSpPr txBox="1"/>
          <p:nvPr/>
        </p:nvSpPr>
        <p:spPr>
          <a:xfrm>
            <a:off x="8641505"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5" name="TextBox 124"/>
          <p:cNvSpPr txBox="1"/>
          <p:nvPr/>
        </p:nvSpPr>
        <p:spPr>
          <a:xfrm>
            <a:off x="9043864"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6" name="TextBox 125"/>
          <p:cNvSpPr txBox="1"/>
          <p:nvPr/>
        </p:nvSpPr>
        <p:spPr>
          <a:xfrm>
            <a:off x="10004226" y="457716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7" name="TextBox 126"/>
          <p:cNvSpPr txBox="1"/>
          <p:nvPr/>
        </p:nvSpPr>
        <p:spPr>
          <a:xfrm>
            <a:off x="10419200"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8" name="TextBox 127"/>
          <p:cNvSpPr txBox="1"/>
          <p:nvPr/>
        </p:nvSpPr>
        <p:spPr>
          <a:xfrm>
            <a:off x="10821559"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9" name="TextBox 128"/>
          <p:cNvSpPr txBox="1"/>
          <p:nvPr/>
        </p:nvSpPr>
        <p:spPr>
          <a:xfrm>
            <a:off x="11223918" y="457715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2" name="TextBox 131"/>
          <p:cNvSpPr txBox="1"/>
          <p:nvPr/>
        </p:nvSpPr>
        <p:spPr>
          <a:xfrm>
            <a:off x="10004226" y="3258815"/>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3" name="TextBox 132"/>
          <p:cNvSpPr txBox="1"/>
          <p:nvPr/>
        </p:nvSpPr>
        <p:spPr>
          <a:xfrm>
            <a:off x="10419200"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4" name="TextBox 133"/>
          <p:cNvSpPr txBox="1"/>
          <p:nvPr/>
        </p:nvSpPr>
        <p:spPr>
          <a:xfrm>
            <a:off x="10821559"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5" name="TextBox 134"/>
          <p:cNvSpPr txBox="1"/>
          <p:nvPr/>
        </p:nvSpPr>
        <p:spPr>
          <a:xfrm>
            <a:off x="11223918" y="3258809"/>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2" name="Thought Bubble: Cloud 1"/>
          <p:cNvSpPr/>
          <p:nvPr/>
        </p:nvSpPr>
        <p:spPr bwMode="auto">
          <a:xfrm>
            <a:off x="562428" y="5922028"/>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7" name="Thought Bubble: Cloud 136"/>
          <p:cNvSpPr/>
          <p:nvPr/>
        </p:nvSpPr>
        <p:spPr bwMode="auto">
          <a:xfrm>
            <a:off x="2860292" y="5923089"/>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8" name="Thought Bubble: Cloud 137"/>
          <p:cNvSpPr/>
          <p:nvPr/>
        </p:nvSpPr>
        <p:spPr bwMode="auto">
          <a:xfrm>
            <a:off x="5158156" y="5924150"/>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9" name="Thought Bubble: Cloud 138"/>
          <p:cNvSpPr/>
          <p:nvPr/>
        </p:nvSpPr>
        <p:spPr bwMode="auto">
          <a:xfrm>
            <a:off x="7456020" y="5925211"/>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0" name="Thought Bubble: Cloud 139"/>
          <p:cNvSpPr/>
          <p:nvPr/>
        </p:nvSpPr>
        <p:spPr bwMode="auto">
          <a:xfrm>
            <a:off x="9753884" y="5926272"/>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264028514"/>
      </p:ext>
    </p:extLst>
  </p:cSld>
  <p:clrMapOvr>
    <a:masterClrMapping/>
  </p:clrMapOvr>
  <mc:AlternateContent xmlns:mc="http://schemas.openxmlformats.org/markup-compatibility/2006" xmlns:p14="http://schemas.microsoft.com/office/powerpoint/2010/main">
    <mc:Choice Requires="p14">
      <p:transition spd="slow" p14:dur="1500">
        <p14:ripple dir="l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400"/>
                                        <p:tgtEl>
                                          <p:spTgt spid="63"/>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300"/>
                                        <p:tgtEl>
                                          <p:spTgt spid="64"/>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300"/>
                                        <p:tgtEl>
                                          <p:spTgt spid="65"/>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200"/>
                                        <p:tgtEl>
                                          <p:spTgt spid="66"/>
                                        </p:tgtEl>
                                      </p:cBhvr>
                                    </p:animEffect>
                                  </p:childTnLst>
                                </p:cTn>
                              </p:par>
                            </p:childTnLst>
                          </p:cTn>
                        </p:par>
                        <p:par>
                          <p:cTn id="28" fill="hold">
                            <p:stCondLst>
                              <p:cond delay="2200"/>
                            </p:stCondLst>
                            <p:childTnLst>
                              <p:par>
                                <p:cTn id="29" presetID="10" presetClass="entr" presetSubtype="0"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200"/>
                                        <p:tgtEl>
                                          <p:spTgt spid="67"/>
                                        </p:tgtEl>
                                      </p:cBhvr>
                                    </p:animEffect>
                                  </p:childTnLst>
                                </p:cTn>
                              </p:par>
                            </p:childTnLst>
                          </p:cTn>
                        </p:par>
                        <p:par>
                          <p:cTn id="32" fill="hold">
                            <p:stCondLst>
                              <p:cond delay="2400"/>
                            </p:stCondLst>
                            <p:childTnLst>
                              <p:par>
                                <p:cTn id="33" presetID="10" presetClass="entr" presetSubtype="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00"/>
                                        <p:tgtEl>
                                          <p:spTgt spid="68"/>
                                        </p:tgtEl>
                                      </p:cBhvr>
                                    </p:animEffect>
                                  </p:childTnLst>
                                </p:cTn>
                              </p:par>
                            </p:childTnLst>
                          </p:cTn>
                        </p:par>
                        <p:par>
                          <p:cTn id="36" fill="hold">
                            <p:stCondLst>
                              <p:cond delay="260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80"/>
                                        <p:tgtEl>
                                          <p:spTgt spid="82"/>
                                        </p:tgtEl>
                                      </p:cBhvr>
                                    </p:animEffect>
                                  </p:childTnLst>
                                </p:cTn>
                              </p:par>
                            </p:childTnLst>
                          </p:cTn>
                        </p:par>
                        <p:par>
                          <p:cTn id="40" fill="hold">
                            <p:stCondLst>
                              <p:cond delay="2680"/>
                            </p:stCondLst>
                            <p:childTnLst>
                              <p:par>
                                <p:cTn id="41" presetID="10"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80"/>
                                        <p:tgtEl>
                                          <p:spTgt spid="83"/>
                                        </p:tgtEl>
                                      </p:cBhvr>
                                    </p:animEffect>
                                  </p:childTnLst>
                                </p:cTn>
                              </p:par>
                            </p:childTnLst>
                          </p:cTn>
                        </p:par>
                        <p:par>
                          <p:cTn id="44" fill="hold">
                            <p:stCondLst>
                              <p:cond delay="2760"/>
                            </p:stCondLst>
                            <p:childTnLst>
                              <p:par>
                                <p:cTn id="45" presetID="10" presetClass="entr" presetSubtype="0" fill="hold" grpId="0"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80"/>
                                        <p:tgtEl>
                                          <p:spTgt spid="85"/>
                                        </p:tgtEl>
                                      </p:cBhvr>
                                    </p:animEffect>
                                  </p:childTnLst>
                                </p:cTn>
                              </p:par>
                            </p:childTnLst>
                          </p:cTn>
                        </p:par>
                        <p:par>
                          <p:cTn id="48" fill="hold">
                            <p:stCondLst>
                              <p:cond delay="2840"/>
                            </p:stCondLst>
                            <p:childTnLst>
                              <p:par>
                                <p:cTn id="49" presetID="10" presetClass="entr" presetSubtype="0" fill="hold" grpId="0"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80"/>
                                        <p:tgtEl>
                                          <p:spTgt spid="86"/>
                                        </p:tgtEl>
                                      </p:cBhvr>
                                    </p:animEffect>
                                  </p:childTnLst>
                                </p:cTn>
                              </p:par>
                            </p:childTnLst>
                          </p:cTn>
                        </p:par>
                        <p:par>
                          <p:cTn id="52" fill="hold">
                            <p:stCondLst>
                              <p:cond delay="292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80"/>
                                        <p:tgtEl>
                                          <p:spTgt spid="87"/>
                                        </p:tgtEl>
                                      </p:cBhvr>
                                    </p:animEffect>
                                  </p:childTnLst>
                                </p:cTn>
                              </p:par>
                            </p:childTnLst>
                          </p:cTn>
                        </p:par>
                        <p:par>
                          <p:cTn id="56" fill="hold">
                            <p:stCondLst>
                              <p:cond delay="3000"/>
                            </p:stCondLst>
                            <p:childTnLst>
                              <p:par>
                                <p:cTn id="57" presetID="10" presetClass="entr" presetSubtype="0"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80"/>
                                        <p:tgtEl>
                                          <p:spTgt spid="88"/>
                                        </p:tgtEl>
                                      </p:cBhvr>
                                    </p:animEffect>
                                  </p:childTnLst>
                                </p:cTn>
                              </p:par>
                            </p:childTnLst>
                          </p:cTn>
                        </p:par>
                        <p:par>
                          <p:cTn id="60" fill="hold">
                            <p:stCondLst>
                              <p:cond delay="3080"/>
                            </p:stCondLst>
                            <p:childTnLst>
                              <p:par>
                                <p:cTn id="61" presetID="10" presetClass="entr" presetSubtype="0"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fade">
                                      <p:cBhvr>
                                        <p:cTn id="63" dur="80"/>
                                        <p:tgtEl>
                                          <p:spTgt spid="89"/>
                                        </p:tgtEl>
                                      </p:cBhvr>
                                    </p:animEffect>
                                  </p:childTnLst>
                                </p:cTn>
                              </p:par>
                            </p:childTnLst>
                          </p:cTn>
                        </p:par>
                        <p:par>
                          <p:cTn id="64" fill="hold">
                            <p:stCondLst>
                              <p:cond delay="3160"/>
                            </p:stCondLst>
                            <p:childTnLst>
                              <p:par>
                                <p:cTn id="65" presetID="10" presetClass="entr" presetSubtype="0"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80"/>
                                        <p:tgtEl>
                                          <p:spTgt spid="90"/>
                                        </p:tgtEl>
                                      </p:cBhvr>
                                    </p:animEffect>
                                  </p:childTnLst>
                                </p:cTn>
                              </p:par>
                            </p:childTnLst>
                          </p:cTn>
                        </p:par>
                        <p:par>
                          <p:cTn id="68" fill="hold">
                            <p:stCondLst>
                              <p:cond delay="3240"/>
                            </p:stCondLst>
                            <p:childTnLst>
                              <p:par>
                                <p:cTn id="69" presetID="10" presetClass="entr" presetSubtype="0" fill="hold" grpId="0" nodeType="after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fade">
                                      <p:cBhvr>
                                        <p:cTn id="71" dur="80"/>
                                        <p:tgtEl>
                                          <p:spTgt spid="104"/>
                                        </p:tgtEl>
                                      </p:cBhvr>
                                    </p:animEffect>
                                  </p:childTnLst>
                                </p:cTn>
                              </p:par>
                            </p:childTnLst>
                          </p:cTn>
                        </p:par>
                        <p:par>
                          <p:cTn id="72" fill="hold">
                            <p:stCondLst>
                              <p:cond delay="3320"/>
                            </p:stCondLst>
                            <p:childTnLst>
                              <p:par>
                                <p:cTn id="73" presetID="10" presetClass="entr" presetSubtype="0" fill="hold" grpId="0"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80"/>
                                        <p:tgtEl>
                                          <p:spTgt spid="105"/>
                                        </p:tgtEl>
                                      </p:cBhvr>
                                    </p:animEffect>
                                  </p:childTnLst>
                                </p:cTn>
                              </p:par>
                            </p:childTnLst>
                          </p:cTn>
                        </p:par>
                        <p:par>
                          <p:cTn id="76" fill="hold">
                            <p:stCondLst>
                              <p:cond delay="3400"/>
                            </p:stCondLst>
                            <p:childTnLst>
                              <p:par>
                                <p:cTn id="77" presetID="10" presetClass="entr" presetSubtype="0" fill="hold" grpId="0" nodeType="after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80"/>
                                        <p:tgtEl>
                                          <p:spTgt spid="106"/>
                                        </p:tgtEl>
                                      </p:cBhvr>
                                    </p:animEffect>
                                  </p:childTnLst>
                                </p:cTn>
                              </p:par>
                            </p:childTnLst>
                          </p:cTn>
                        </p:par>
                        <p:par>
                          <p:cTn id="80" fill="hold">
                            <p:stCondLst>
                              <p:cond delay="3480"/>
                            </p:stCondLst>
                            <p:childTnLst>
                              <p:par>
                                <p:cTn id="81" presetID="10" presetClass="entr" presetSubtype="0" fill="hold" grpId="0" nodeType="afterEffect">
                                  <p:stCondLst>
                                    <p:cond delay="0"/>
                                  </p:stCondLst>
                                  <p:childTnLst>
                                    <p:set>
                                      <p:cBhvr>
                                        <p:cTn id="82" dur="1" fill="hold">
                                          <p:stCondLst>
                                            <p:cond delay="0"/>
                                          </p:stCondLst>
                                        </p:cTn>
                                        <p:tgtEl>
                                          <p:spTgt spid="107"/>
                                        </p:tgtEl>
                                        <p:attrNameLst>
                                          <p:attrName>style.visibility</p:attrName>
                                        </p:attrNameLst>
                                      </p:cBhvr>
                                      <p:to>
                                        <p:strVal val="visible"/>
                                      </p:to>
                                    </p:set>
                                    <p:animEffect transition="in" filter="fade">
                                      <p:cBhvr>
                                        <p:cTn id="83" dur="80"/>
                                        <p:tgtEl>
                                          <p:spTgt spid="107"/>
                                        </p:tgtEl>
                                      </p:cBhvr>
                                    </p:animEffect>
                                  </p:childTnLst>
                                </p:cTn>
                              </p:par>
                            </p:childTnLst>
                          </p:cTn>
                        </p:par>
                        <p:par>
                          <p:cTn id="84" fill="hold">
                            <p:stCondLst>
                              <p:cond delay="3560"/>
                            </p:stCondLst>
                            <p:childTnLst>
                              <p:par>
                                <p:cTn id="85" presetID="10" presetClass="entr" presetSubtype="0" fill="hold" grpId="0" nodeType="afterEffect">
                                  <p:stCondLst>
                                    <p:cond delay="0"/>
                                  </p:stCondLst>
                                  <p:childTnLst>
                                    <p:set>
                                      <p:cBhvr>
                                        <p:cTn id="86" dur="1" fill="hold">
                                          <p:stCondLst>
                                            <p:cond delay="0"/>
                                          </p:stCondLst>
                                        </p:cTn>
                                        <p:tgtEl>
                                          <p:spTgt spid="108"/>
                                        </p:tgtEl>
                                        <p:attrNameLst>
                                          <p:attrName>style.visibility</p:attrName>
                                        </p:attrNameLst>
                                      </p:cBhvr>
                                      <p:to>
                                        <p:strVal val="visible"/>
                                      </p:to>
                                    </p:set>
                                    <p:animEffect transition="in" filter="fade">
                                      <p:cBhvr>
                                        <p:cTn id="87" dur="80"/>
                                        <p:tgtEl>
                                          <p:spTgt spid="108"/>
                                        </p:tgtEl>
                                      </p:cBhvr>
                                    </p:animEffect>
                                  </p:childTnLst>
                                </p:cTn>
                              </p:par>
                            </p:childTnLst>
                          </p:cTn>
                        </p:par>
                        <p:par>
                          <p:cTn id="88" fill="hold">
                            <p:stCondLst>
                              <p:cond delay="3640"/>
                            </p:stCondLst>
                            <p:childTnLst>
                              <p:par>
                                <p:cTn id="89" presetID="10" presetClass="entr" presetSubtype="0" fill="hold" grpId="0" nodeType="afterEffect">
                                  <p:stCondLst>
                                    <p:cond delay="0"/>
                                  </p:stCondLst>
                                  <p:childTnLst>
                                    <p:set>
                                      <p:cBhvr>
                                        <p:cTn id="90" dur="1" fill="hold">
                                          <p:stCondLst>
                                            <p:cond delay="0"/>
                                          </p:stCondLst>
                                        </p:cTn>
                                        <p:tgtEl>
                                          <p:spTgt spid="109"/>
                                        </p:tgtEl>
                                        <p:attrNameLst>
                                          <p:attrName>style.visibility</p:attrName>
                                        </p:attrNameLst>
                                      </p:cBhvr>
                                      <p:to>
                                        <p:strVal val="visible"/>
                                      </p:to>
                                    </p:set>
                                    <p:animEffect transition="in" filter="fade">
                                      <p:cBhvr>
                                        <p:cTn id="91" dur="80"/>
                                        <p:tgtEl>
                                          <p:spTgt spid="109"/>
                                        </p:tgtEl>
                                      </p:cBhvr>
                                    </p:animEffect>
                                  </p:childTnLst>
                                </p:cTn>
                              </p:par>
                            </p:childTnLst>
                          </p:cTn>
                        </p:par>
                        <p:par>
                          <p:cTn id="92" fill="hold">
                            <p:stCondLst>
                              <p:cond delay="3720"/>
                            </p:stCondLst>
                            <p:childTnLst>
                              <p:par>
                                <p:cTn id="93" presetID="10" presetClass="entr" presetSubtype="0" fill="hold" grpId="0" nodeType="afterEffect">
                                  <p:stCondLst>
                                    <p:cond delay="0"/>
                                  </p:stCondLst>
                                  <p:childTnLst>
                                    <p:set>
                                      <p:cBhvr>
                                        <p:cTn id="94" dur="1" fill="hold">
                                          <p:stCondLst>
                                            <p:cond delay="0"/>
                                          </p:stCondLst>
                                        </p:cTn>
                                        <p:tgtEl>
                                          <p:spTgt spid="110"/>
                                        </p:tgtEl>
                                        <p:attrNameLst>
                                          <p:attrName>style.visibility</p:attrName>
                                        </p:attrNameLst>
                                      </p:cBhvr>
                                      <p:to>
                                        <p:strVal val="visible"/>
                                      </p:to>
                                    </p:set>
                                    <p:animEffect transition="in" filter="fade">
                                      <p:cBhvr>
                                        <p:cTn id="95" dur="80"/>
                                        <p:tgtEl>
                                          <p:spTgt spid="110"/>
                                        </p:tgtEl>
                                      </p:cBhvr>
                                    </p:animEffect>
                                  </p:childTnLst>
                                </p:cTn>
                              </p:par>
                            </p:childTnLst>
                          </p:cTn>
                        </p:par>
                        <p:par>
                          <p:cTn id="96" fill="hold">
                            <p:stCondLst>
                              <p:cond delay="3800"/>
                            </p:stCondLst>
                            <p:childTnLst>
                              <p:par>
                                <p:cTn id="97" presetID="10" presetClass="entr" presetSubtype="0" fill="hold" grpId="0" nodeType="after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80"/>
                                        <p:tgtEl>
                                          <p:spTgt spid="111"/>
                                        </p:tgtEl>
                                      </p:cBhvr>
                                    </p:animEffect>
                                  </p:childTnLst>
                                </p:cTn>
                              </p:par>
                            </p:childTnLst>
                          </p:cTn>
                        </p:par>
                        <p:par>
                          <p:cTn id="100" fill="hold">
                            <p:stCondLst>
                              <p:cond delay="3880"/>
                            </p:stCondLst>
                            <p:childTnLst>
                              <p:par>
                                <p:cTn id="101" presetID="10" presetClass="entr" presetSubtype="0" fill="hold" grpId="0" nodeType="after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fade">
                                      <p:cBhvr>
                                        <p:cTn id="103" dur="50"/>
                                        <p:tgtEl>
                                          <p:spTgt spid="112"/>
                                        </p:tgtEl>
                                      </p:cBhvr>
                                    </p:animEffect>
                                  </p:childTnLst>
                                </p:cTn>
                              </p:par>
                            </p:childTnLst>
                          </p:cTn>
                        </p:par>
                        <p:par>
                          <p:cTn id="104" fill="hold">
                            <p:stCondLst>
                              <p:cond delay="3930"/>
                            </p:stCondLst>
                            <p:childTnLst>
                              <p:par>
                                <p:cTn id="105" presetID="10" presetClass="entr" presetSubtype="0" fill="hold" grpId="0" nodeType="afterEffect">
                                  <p:stCondLst>
                                    <p:cond delay="0"/>
                                  </p:stCondLst>
                                  <p:childTnLst>
                                    <p:set>
                                      <p:cBhvr>
                                        <p:cTn id="106" dur="1" fill="hold">
                                          <p:stCondLst>
                                            <p:cond delay="0"/>
                                          </p:stCondLst>
                                        </p:cTn>
                                        <p:tgtEl>
                                          <p:spTgt spid="115"/>
                                        </p:tgtEl>
                                        <p:attrNameLst>
                                          <p:attrName>style.visibility</p:attrName>
                                        </p:attrNameLst>
                                      </p:cBhvr>
                                      <p:to>
                                        <p:strVal val="visible"/>
                                      </p:to>
                                    </p:set>
                                    <p:animEffect transition="in" filter="fade">
                                      <p:cBhvr>
                                        <p:cTn id="107" dur="50"/>
                                        <p:tgtEl>
                                          <p:spTgt spid="115"/>
                                        </p:tgtEl>
                                      </p:cBhvr>
                                    </p:animEffect>
                                  </p:childTnLst>
                                </p:cTn>
                              </p:par>
                            </p:childTnLst>
                          </p:cTn>
                        </p:par>
                        <p:par>
                          <p:cTn id="108" fill="hold">
                            <p:stCondLst>
                              <p:cond delay="3980"/>
                            </p:stCondLst>
                            <p:childTnLst>
                              <p:par>
                                <p:cTn id="109" presetID="10" presetClass="entr" presetSubtype="0" fill="hold" grpId="0" nodeType="afterEffect">
                                  <p:stCondLst>
                                    <p:cond delay="0"/>
                                  </p:stCondLst>
                                  <p:childTnLst>
                                    <p:set>
                                      <p:cBhvr>
                                        <p:cTn id="110" dur="1" fill="hold">
                                          <p:stCondLst>
                                            <p:cond delay="0"/>
                                          </p:stCondLst>
                                        </p:cTn>
                                        <p:tgtEl>
                                          <p:spTgt spid="120"/>
                                        </p:tgtEl>
                                        <p:attrNameLst>
                                          <p:attrName>style.visibility</p:attrName>
                                        </p:attrNameLst>
                                      </p:cBhvr>
                                      <p:to>
                                        <p:strVal val="visible"/>
                                      </p:to>
                                    </p:set>
                                    <p:animEffect transition="in" filter="fade">
                                      <p:cBhvr>
                                        <p:cTn id="111" dur="50"/>
                                        <p:tgtEl>
                                          <p:spTgt spid="120"/>
                                        </p:tgtEl>
                                      </p:cBhvr>
                                    </p:animEffect>
                                  </p:childTnLst>
                                </p:cTn>
                              </p:par>
                            </p:childTnLst>
                          </p:cTn>
                        </p:par>
                        <p:par>
                          <p:cTn id="112" fill="hold">
                            <p:stCondLst>
                              <p:cond delay="4030"/>
                            </p:stCondLst>
                            <p:childTnLst>
                              <p:par>
                                <p:cTn id="113" presetID="10" presetClass="entr" presetSubtype="0" fill="hold" grpId="0" nodeType="afterEffect">
                                  <p:stCondLst>
                                    <p:cond delay="0"/>
                                  </p:stCondLst>
                                  <p:childTnLst>
                                    <p:set>
                                      <p:cBhvr>
                                        <p:cTn id="114" dur="1" fill="hold">
                                          <p:stCondLst>
                                            <p:cond delay="0"/>
                                          </p:stCondLst>
                                        </p:cTn>
                                        <p:tgtEl>
                                          <p:spTgt spid="121"/>
                                        </p:tgtEl>
                                        <p:attrNameLst>
                                          <p:attrName>style.visibility</p:attrName>
                                        </p:attrNameLst>
                                      </p:cBhvr>
                                      <p:to>
                                        <p:strVal val="visible"/>
                                      </p:to>
                                    </p:set>
                                    <p:animEffect transition="in" filter="fade">
                                      <p:cBhvr>
                                        <p:cTn id="115" dur="50"/>
                                        <p:tgtEl>
                                          <p:spTgt spid="121"/>
                                        </p:tgtEl>
                                      </p:cBhvr>
                                    </p:animEffect>
                                  </p:childTnLst>
                                </p:cTn>
                              </p:par>
                            </p:childTnLst>
                          </p:cTn>
                        </p:par>
                        <p:par>
                          <p:cTn id="116" fill="hold">
                            <p:stCondLst>
                              <p:cond delay="4080"/>
                            </p:stCondLst>
                            <p:childTnLst>
                              <p:par>
                                <p:cTn id="117" presetID="10" presetClass="entr" presetSubtype="0" fill="hold" grpId="0" nodeType="afterEffect">
                                  <p:stCondLst>
                                    <p:cond delay="0"/>
                                  </p:stCondLst>
                                  <p:childTnLst>
                                    <p:set>
                                      <p:cBhvr>
                                        <p:cTn id="118" dur="1" fill="hold">
                                          <p:stCondLst>
                                            <p:cond delay="0"/>
                                          </p:stCondLst>
                                        </p:cTn>
                                        <p:tgtEl>
                                          <p:spTgt spid="122"/>
                                        </p:tgtEl>
                                        <p:attrNameLst>
                                          <p:attrName>style.visibility</p:attrName>
                                        </p:attrNameLst>
                                      </p:cBhvr>
                                      <p:to>
                                        <p:strVal val="visible"/>
                                      </p:to>
                                    </p:set>
                                    <p:animEffect transition="in" filter="fade">
                                      <p:cBhvr>
                                        <p:cTn id="119" dur="50"/>
                                        <p:tgtEl>
                                          <p:spTgt spid="122"/>
                                        </p:tgtEl>
                                      </p:cBhvr>
                                    </p:animEffect>
                                  </p:childTnLst>
                                </p:cTn>
                              </p:par>
                            </p:childTnLst>
                          </p:cTn>
                        </p:par>
                        <p:par>
                          <p:cTn id="120" fill="hold">
                            <p:stCondLst>
                              <p:cond delay="4130"/>
                            </p:stCondLst>
                            <p:childTnLst>
                              <p:par>
                                <p:cTn id="121" presetID="10" presetClass="entr" presetSubtype="0" fill="hold" grpId="0" nodeType="afterEffect">
                                  <p:stCondLst>
                                    <p:cond delay="0"/>
                                  </p:stCondLst>
                                  <p:childTnLst>
                                    <p:set>
                                      <p:cBhvr>
                                        <p:cTn id="122" dur="1" fill="hold">
                                          <p:stCondLst>
                                            <p:cond delay="0"/>
                                          </p:stCondLst>
                                        </p:cTn>
                                        <p:tgtEl>
                                          <p:spTgt spid="123"/>
                                        </p:tgtEl>
                                        <p:attrNameLst>
                                          <p:attrName>style.visibility</p:attrName>
                                        </p:attrNameLst>
                                      </p:cBhvr>
                                      <p:to>
                                        <p:strVal val="visible"/>
                                      </p:to>
                                    </p:set>
                                    <p:animEffect transition="in" filter="fade">
                                      <p:cBhvr>
                                        <p:cTn id="123" dur="50"/>
                                        <p:tgtEl>
                                          <p:spTgt spid="123"/>
                                        </p:tgtEl>
                                      </p:cBhvr>
                                    </p:animEffect>
                                  </p:childTnLst>
                                </p:cTn>
                              </p:par>
                            </p:childTnLst>
                          </p:cTn>
                        </p:par>
                        <p:par>
                          <p:cTn id="124" fill="hold">
                            <p:stCondLst>
                              <p:cond delay="4180"/>
                            </p:stCondLst>
                            <p:childTnLst>
                              <p:par>
                                <p:cTn id="125" presetID="10" presetClass="entr" presetSubtype="0" fill="hold" grpId="0" nodeType="afterEffect">
                                  <p:stCondLst>
                                    <p:cond delay="0"/>
                                  </p:stCondLst>
                                  <p:childTnLst>
                                    <p:set>
                                      <p:cBhvr>
                                        <p:cTn id="126" dur="1" fill="hold">
                                          <p:stCondLst>
                                            <p:cond delay="0"/>
                                          </p:stCondLst>
                                        </p:cTn>
                                        <p:tgtEl>
                                          <p:spTgt spid="124"/>
                                        </p:tgtEl>
                                        <p:attrNameLst>
                                          <p:attrName>style.visibility</p:attrName>
                                        </p:attrNameLst>
                                      </p:cBhvr>
                                      <p:to>
                                        <p:strVal val="visible"/>
                                      </p:to>
                                    </p:set>
                                    <p:animEffect transition="in" filter="fade">
                                      <p:cBhvr>
                                        <p:cTn id="127" dur="50"/>
                                        <p:tgtEl>
                                          <p:spTgt spid="124"/>
                                        </p:tgtEl>
                                      </p:cBhvr>
                                    </p:animEffect>
                                  </p:childTnLst>
                                </p:cTn>
                              </p:par>
                            </p:childTnLst>
                          </p:cTn>
                        </p:par>
                        <p:par>
                          <p:cTn id="128" fill="hold">
                            <p:stCondLst>
                              <p:cond delay="4230"/>
                            </p:stCondLst>
                            <p:childTnLst>
                              <p:par>
                                <p:cTn id="129" presetID="10" presetClass="entr" presetSubtype="0" fill="hold" grpId="0" nodeType="afterEffect">
                                  <p:stCondLst>
                                    <p:cond delay="0"/>
                                  </p:stCondLst>
                                  <p:childTnLst>
                                    <p:set>
                                      <p:cBhvr>
                                        <p:cTn id="130" dur="1" fill="hold">
                                          <p:stCondLst>
                                            <p:cond delay="0"/>
                                          </p:stCondLst>
                                        </p:cTn>
                                        <p:tgtEl>
                                          <p:spTgt spid="125"/>
                                        </p:tgtEl>
                                        <p:attrNameLst>
                                          <p:attrName>style.visibility</p:attrName>
                                        </p:attrNameLst>
                                      </p:cBhvr>
                                      <p:to>
                                        <p:strVal val="visible"/>
                                      </p:to>
                                    </p:set>
                                    <p:animEffect transition="in" filter="fade">
                                      <p:cBhvr>
                                        <p:cTn id="131" dur="50"/>
                                        <p:tgtEl>
                                          <p:spTgt spid="125"/>
                                        </p:tgtEl>
                                      </p:cBhvr>
                                    </p:animEffect>
                                  </p:childTnLst>
                                </p:cTn>
                              </p:par>
                            </p:childTnLst>
                          </p:cTn>
                        </p:par>
                        <p:par>
                          <p:cTn id="132" fill="hold">
                            <p:stCondLst>
                              <p:cond delay="4280"/>
                            </p:stCondLst>
                            <p:childTnLst>
                              <p:par>
                                <p:cTn id="133" presetID="10" presetClass="entr" presetSubtype="0" fill="hold" grpId="0" nodeType="afterEffect">
                                  <p:stCondLst>
                                    <p:cond delay="0"/>
                                  </p:stCondLst>
                                  <p:childTnLst>
                                    <p:set>
                                      <p:cBhvr>
                                        <p:cTn id="134" dur="1" fill="hold">
                                          <p:stCondLst>
                                            <p:cond delay="0"/>
                                          </p:stCondLst>
                                        </p:cTn>
                                        <p:tgtEl>
                                          <p:spTgt spid="126"/>
                                        </p:tgtEl>
                                        <p:attrNameLst>
                                          <p:attrName>style.visibility</p:attrName>
                                        </p:attrNameLst>
                                      </p:cBhvr>
                                      <p:to>
                                        <p:strVal val="visible"/>
                                      </p:to>
                                    </p:set>
                                    <p:animEffect transition="in" filter="fade">
                                      <p:cBhvr>
                                        <p:cTn id="135" dur="30"/>
                                        <p:tgtEl>
                                          <p:spTgt spid="126"/>
                                        </p:tgtEl>
                                      </p:cBhvr>
                                    </p:animEffect>
                                  </p:childTnLst>
                                </p:cTn>
                              </p:par>
                            </p:childTnLst>
                          </p:cTn>
                        </p:par>
                        <p:par>
                          <p:cTn id="136" fill="hold">
                            <p:stCondLst>
                              <p:cond delay="4310"/>
                            </p:stCondLst>
                            <p:childTnLst>
                              <p:par>
                                <p:cTn id="137" presetID="10" presetClass="entr" presetSubtype="0" fill="hold" grpId="0" nodeType="after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fade">
                                      <p:cBhvr>
                                        <p:cTn id="139" dur="30"/>
                                        <p:tgtEl>
                                          <p:spTgt spid="127"/>
                                        </p:tgtEl>
                                      </p:cBhvr>
                                    </p:animEffect>
                                  </p:childTnLst>
                                </p:cTn>
                              </p:par>
                            </p:childTnLst>
                          </p:cTn>
                        </p:par>
                        <p:par>
                          <p:cTn id="140" fill="hold">
                            <p:stCondLst>
                              <p:cond delay="4340"/>
                            </p:stCondLst>
                            <p:childTnLst>
                              <p:par>
                                <p:cTn id="141" presetID="10" presetClass="entr" presetSubtype="0" fill="hold" grpId="0" nodeType="afterEffect">
                                  <p:stCondLst>
                                    <p:cond delay="0"/>
                                  </p:stCondLst>
                                  <p:childTnLst>
                                    <p:set>
                                      <p:cBhvr>
                                        <p:cTn id="142" dur="1" fill="hold">
                                          <p:stCondLst>
                                            <p:cond delay="0"/>
                                          </p:stCondLst>
                                        </p:cTn>
                                        <p:tgtEl>
                                          <p:spTgt spid="128"/>
                                        </p:tgtEl>
                                        <p:attrNameLst>
                                          <p:attrName>style.visibility</p:attrName>
                                        </p:attrNameLst>
                                      </p:cBhvr>
                                      <p:to>
                                        <p:strVal val="visible"/>
                                      </p:to>
                                    </p:set>
                                    <p:animEffect transition="in" filter="fade">
                                      <p:cBhvr>
                                        <p:cTn id="143" dur="30"/>
                                        <p:tgtEl>
                                          <p:spTgt spid="128"/>
                                        </p:tgtEl>
                                      </p:cBhvr>
                                    </p:animEffect>
                                  </p:childTnLst>
                                </p:cTn>
                              </p:par>
                            </p:childTnLst>
                          </p:cTn>
                        </p:par>
                        <p:par>
                          <p:cTn id="144" fill="hold">
                            <p:stCondLst>
                              <p:cond delay="4370"/>
                            </p:stCondLst>
                            <p:childTnLst>
                              <p:par>
                                <p:cTn id="145" presetID="10" presetClass="entr" presetSubtype="0" fill="hold" grpId="0" nodeType="afterEffect">
                                  <p:stCondLst>
                                    <p:cond delay="0"/>
                                  </p:stCondLst>
                                  <p:childTnLst>
                                    <p:set>
                                      <p:cBhvr>
                                        <p:cTn id="146" dur="1" fill="hold">
                                          <p:stCondLst>
                                            <p:cond delay="0"/>
                                          </p:stCondLst>
                                        </p:cTn>
                                        <p:tgtEl>
                                          <p:spTgt spid="129"/>
                                        </p:tgtEl>
                                        <p:attrNameLst>
                                          <p:attrName>style.visibility</p:attrName>
                                        </p:attrNameLst>
                                      </p:cBhvr>
                                      <p:to>
                                        <p:strVal val="visible"/>
                                      </p:to>
                                    </p:set>
                                    <p:animEffect transition="in" filter="fade">
                                      <p:cBhvr>
                                        <p:cTn id="147" dur="30"/>
                                        <p:tgtEl>
                                          <p:spTgt spid="129"/>
                                        </p:tgtEl>
                                      </p:cBhvr>
                                    </p:animEffect>
                                  </p:childTnLst>
                                </p:cTn>
                              </p:par>
                            </p:childTnLst>
                          </p:cTn>
                        </p:par>
                        <p:par>
                          <p:cTn id="148" fill="hold">
                            <p:stCondLst>
                              <p:cond delay="4400"/>
                            </p:stCondLst>
                            <p:childTnLst>
                              <p:par>
                                <p:cTn id="149" presetID="10" presetClass="entr" presetSubtype="0" fill="hold" grpId="0" nodeType="afterEffect">
                                  <p:stCondLst>
                                    <p:cond delay="0"/>
                                  </p:stCondLst>
                                  <p:childTnLst>
                                    <p:set>
                                      <p:cBhvr>
                                        <p:cTn id="150" dur="1" fill="hold">
                                          <p:stCondLst>
                                            <p:cond delay="0"/>
                                          </p:stCondLst>
                                        </p:cTn>
                                        <p:tgtEl>
                                          <p:spTgt spid="132"/>
                                        </p:tgtEl>
                                        <p:attrNameLst>
                                          <p:attrName>style.visibility</p:attrName>
                                        </p:attrNameLst>
                                      </p:cBhvr>
                                      <p:to>
                                        <p:strVal val="visible"/>
                                      </p:to>
                                    </p:set>
                                    <p:animEffect transition="in" filter="fade">
                                      <p:cBhvr>
                                        <p:cTn id="151" dur="30"/>
                                        <p:tgtEl>
                                          <p:spTgt spid="132"/>
                                        </p:tgtEl>
                                      </p:cBhvr>
                                    </p:animEffect>
                                  </p:childTnLst>
                                </p:cTn>
                              </p:par>
                            </p:childTnLst>
                          </p:cTn>
                        </p:par>
                        <p:par>
                          <p:cTn id="152" fill="hold">
                            <p:stCondLst>
                              <p:cond delay="4430"/>
                            </p:stCondLst>
                            <p:childTnLst>
                              <p:par>
                                <p:cTn id="153" presetID="10" presetClass="entr" presetSubtype="0" fill="hold" grpId="0" nodeType="afterEffect">
                                  <p:stCondLst>
                                    <p:cond delay="0"/>
                                  </p:stCondLst>
                                  <p:childTnLst>
                                    <p:set>
                                      <p:cBhvr>
                                        <p:cTn id="154" dur="1" fill="hold">
                                          <p:stCondLst>
                                            <p:cond delay="0"/>
                                          </p:stCondLst>
                                        </p:cTn>
                                        <p:tgtEl>
                                          <p:spTgt spid="133"/>
                                        </p:tgtEl>
                                        <p:attrNameLst>
                                          <p:attrName>style.visibility</p:attrName>
                                        </p:attrNameLst>
                                      </p:cBhvr>
                                      <p:to>
                                        <p:strVal val="visible"/>
                                      </p:to>
                                    </p:set>
                                    <p:animEffect transition="in" filter="fade">
                                      <p:cBhvr>
                                        <p:cTn id="155" dur="30"/>
                                        <p:tgtEl>
                                          <p:spTgt spid="133"/>
                                        </p:tgtEl>
                                      </p:cBhvr>
                                    </p:animEffect>
                                  </p:childTnLst>
                                </p:cTn>
                              </p:par>
                            </p:childTnLst>
                          </p:cTn>
                        </p:par>
                        <p:par>
                          <p:cTn id="156" fill="hold">
                            <p:stCondLst>
                              <p:cond delay="4460"/>
                            </p:stCondLst>
                            <p:childTnLst>
                              <p:par>
                                <p:cTn id="157" presetID="10" presetClass="entr" presetSubtype="0" fill="hold" grpId="0" nodeType="afterEffect">
                                  <p:stCondLst>
                                    <p:cond delay="0"/>
                                  </p:stCondLst>
                                  <p:childTnLst>
                                    <p:set>
                                      <p:cBhvr>
                                        <p:cTn id="158" dur="1" fill="hold">
                                          <p:stCondLst>
                                            <p:cond delay="0"/>
                                          </p:stCondLst>
                                        </p:cTn>
                                        <p:tgtEl>
                                          <p:spTgt spid="134"/>
                                        </p:tgtEl>
                                        <p:attrNameLst>
                                          <p:attrName>style.visibility</p:attrName>
                                        </p:attrNameLst>
                                      </p:cBhvr>
                                      <p:to>
                                        <p:strVal val="visible"/>
                                      </p:to>
                                    </p:set>
                                    <p:animEffect transition="in" filter="fade">
                                      <p:cBhvr>
                                        <p:cTn id="159" dur="30"/>
                                        <p:tgtEl>
                                          <p:spTgt spid="134"/>
                                        </p:tgtEl>
                                      </p:cBhvr>
                                    </p:animEffect>
                                  </p:childTnLst>
                                </p:cTn>
                              </p:par>
                            </p:childTnLst>
                          </p:cTn>
                        </p:par>
                        <p:par>
                          <p:cTn id="160" fill="hold">
                            <p:stCondLst>
                              <p:cond delay="4490"/>
                            </p:stCondLst>
                            <p:childTnLst>
                              <p:par>
                                <p:cTn id="161" presetID="10" presetClass="entr" presetSubtype="0" fill="hold" grpId="0" nodeType="after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fade">
                                      <p:cBhvr>
                                        <p:cTn id="163" dur="3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3" grpId="0"/>
      <p:bldP spid="64" grpId="0"/>
      <p:bldP spid="65" grpId="0"/>
      <p:bldP spid="66" grpId="0"/>
      <p:bldP spid="67" grpId="0"/>
      <p:bldP spid="68" grpId="0"/>
      <p:bldP spid="82" grpId="0"/>
      <p:bldP spid="83" grpId="0"/>
      <p:bldP spid="85" grpId="0"/>
      <p:bldP spid="86" grpId="0"/>
      <p:bldP spid="87" grpId="0"/>
      <p:bldP spid="88" grpId="0"/>
      <p:bldP spid="89" grpId="0"/>
      <p:bldP spid="90" grpId="0"/>
      <p:bldP spid="104" grpId="0"/>
      <p:bldP spid="105" grpId="0"/>
      <p:bldP spid="106" grpId="0"/>
      <p:bldP spid="107" grpId="0"/>
      <p:bldP spid="108" grpId="0"/>
      <p:bldP spid="109" grpId="0"/>
      <p:bldP spid="110" grpId="0"/>
      <p:bldP spid="111" grpId="0"/>
      <p:bldP spid="112" grpId="0"/>
      <p:bldP spid="115" grpId="0"/>
      <p:bldP spid="120" grpId="0"/>
      <p:bldP spid="121" grpId="0"/>
      <p:bldP spid="122" grpId="0"/>
      <p:bldP spid="123" grpId="0"/>
      <p:bldP spid="124" grpId="0"/>
      <p:bldP spid="125" grpId="0"/>
      <p:bldP spid="126" grpId="0"/>
      <p:bldP spid="127" grpId="0"/>
      <p:bldP spid="128" grpId="0"/>
      <p:bldP spid="129" grpId="0"/>
      <p:bldP spid="132" grpId="0"/>
      <p:bldP spid="133" grpId="0"/>
      <p:bldP spid="134" grpId="0"/>
      <p:bldP spid="1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CIRCA 2015</a:t>
            </a:r>
          </a:p>
        </p:txBody>
      </p:sp>
      <p:sp>
        <p:nvSpPr>
          <p:cNvPr id="114" name="Rectangle 113"/>
          <p:cNvSpPr/>
          <p:nvPr/>
        </p:nvSpPr>
        <p:spPr>
          <a:xfrm>
            <a:off x="989305"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6" name="Rectangle 115"/>
          <p:cNvSpPr/>
          <p:nvPr/>
        </p:nvSpPr>
        <p:spPr>
          <a:xfrm>
            <a:off x="1391664"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Rectangle 116"/>
          <p:cNvSpPr/>
          <p:nvPr/>
        </p:nvSpPr>
        <p:spPr>
          <a:xfrm>
            <a:off x="1794023"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Rectangle 117"/>
          <p:cNvSpPr/>
          <p:nvPr/>
        </p:nvSpPr>
        <p:spPr>
          <a:xfrm>
            <a:off x="2196382" y="45713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8" name="Rectangle 177"/>
          <p:cNvSpPr/>
          <p:nvPr/>
        </p:nvSpPr>
        <p:spPr>
          <a:xfrm>
            <a:off x="3334765" y="290512"/>
            <a:ext cx="7379271" cy="757130"/>
          </a:xfrm>
          <a:prstGeom prst="rect">
            <a:avLst/>
          </a:prstGeom>
        </p:spPr>
        <p:txBody>
          <a:bodyPr/>
          <a:lstStyle/>
          <a:p>
            <a:pPr>
              <a:lnSpc>
                <a:spcPct val="90000"/>
              </a:lnSpc>
              <a:spcBef>
                <a:spcPct val="0"/>
              </a:spcBef>
            </a:pPr>
            <a:r>
              <a:rPr lang="en-US" sz="4800" spc="-102" dirty="0">
                <a:ln w="3175">
                  <a:noFill/>
                </a:ln>
                <a:gradFill>
                  <a:gsLst>
                    <a:gs pos="1250">
                      <a:schemeClr val="tx1"/>
                    </a:gs>
                    <a:gs pos="100000">
                      <a:schemeClr val="tx1"/>
                    </a:gs>
                  </a:gsLst>
                  <a:lin ang="5400000" scaled="0"/>
                </a:gradFill>
                <a:latin typeface="+mj-lt"/>
                <a:cs typeface="Segoe UI" pitchFamily="34" charset="0"/>
              </a:rPr>
              <a:t>– Cloud </a:t>
            </a:r>
            <a:r>
              <a:rPr lang="en-US" sz="4800" spc="-102" dirty="0">
                <a:ln w="3175">
                  <a:noFill/>
                </a:ln>
                <a:gradFill>
                  <a:gsLst>
                    <a:gs pos="1250">
                      <a:schemeClr val="tx1"/>
                    </a:gs>
                    <a:gs pos="100000">
                      <a:schemeClr val="tx1"/>
                    </a:gs>
                  </a:gsLst>
                  <a:lin ang="5400000" scaled="0"/>
                </a:gradFill>
                <a:latin typeface="+mj-lt"/>
                <a:cs typeface="Segoe UI" pitchFamily="34" charset="0"/>
                <a:sym typeface="Wingdings" panose="05000000000000000000" pitchFamily="2" charset="2"/>
              </a:rPr>
              <a:t> Containerization</a:t>
            </a:r>
            <a:endParaRPr lang="en-US" sz="4800" spc="-102" dirty="0">
              <a:ln w="3175">
                <a:noFill/>
              </a:ln>
              <a:gradFill>
                <a:gsLst>
                  <a:gs pos="1250">
                    <a:schemeClr val="tx1"/>
                  </a:gs>
                  <a:gs pos="100000">
                    <a:schemeClr val="tx1"/>
                  </a:gs>
                </a:gsLst>
                <a:lin ang="5400000" scaled="0"/>
              </a:gradFill>
              <a:latin typeface="+mj-lt"/>
              <a:cs typeface="Segoe UI" pitchFamily="34" charset="0"/>
            </a:endParaRPr>
          </a:p>
        </p:txBody>
      </p:sp>
      <p:sp>
        <p:nvSpPr>
          <p:cNvPr id="202" name="Rectangle 201"/>
          <p:cNvSpPr/>
          <p:nvPr/>
        </p:nvSpPr>
        <p:spPr>
          <a:xfrm>
            <a:off x="3609195"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3" name="Rectangle 202"/>
          <p:cNvSpPr/>
          <p:nvPr/>
        </p:nvSpPr>
        <p:spPr>
          <a:xfrm>
            <a:off x="4011554"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4" name="Rectangle 203"/>
          <p:cNvSpPr/>
          <p:nvPr/>
        </p:nvSpPr>
        <p:spPr>
          <a:xfrm>
            <a:off x="4413913"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1" name="Rectangle 210"/>
          <p:cNvSpPr/>
          <p:nvPr/>
        </p:nvSpPr>
        <p:spPr>
          <a:xfrm>
            <a:off x="5790052"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2" name="Rectangle 211"/>
          <p:cNvSpPr/>
          <p:nvPr/>
        </p:nvSpPr>
        <p:spPr>
          <a:xfrm>
            <a:off x="6192411"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3" name="Rectangle 212"/>
          <p:cNvSpPr/>
          <p:nvPr/>
        </p:nvSpPr>
        <p:spPr>
          <a:xfrm>
            <a:off x="6594770"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0" name="Rectangle 219"/>
          <p:cNvSpPr/>
          <p:nvPr/>
        </p:nvSpPr>
        <p:spPr>
          <a:xfrm>
            <a:off x="7980293"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1" name="Rectangle 220"/>
          <p:cNvSpPr/>
          <p:nvPr/>
        </p:nvSpPr>
        <p:spPr>
          <a:xfrm>
            <a:off x="8382652"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2" name="Rectangle 221"/>
          <p:cNvSpPr/>
          <p:nvPr/>
        </p:nvSpPr>
        <p:spPr>
          <a:xfrm>
            <a:off x="8785011" y="456579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9" name="Rectangle 228"/>
          <p:cNvSpPr/>
          <p:nvPr/>
        </p:nvSpPr>
        <p:spPr>
          <a:xfrm>
            <a:off x="10170534"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0" name="Rectangle 229"/>
          <p:cNvSpPr/>
          <p:nvPr/>
        </p:nvSpPr>
        <p:spPr>
          <a:xfrm>
            <a:off x="10572893"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1" name="Rectangle 230"/>
          <p:cNvSpPr/>
          <p:nvPr/>
        </p:nvSpPr>
        <p:spPr>
          <a:xfrm>
            <a:off x="10975252"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9" name="Rectangle 138"/>
          <p:cNvSpPr/>
          <p:nvPr/>
        </p:nvSpPr>
        <p:spPr>
          <a:xfrm>
            <a:off x="3206678"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0" name="Rectangle 139"/>
          <p:cNvSpPr/>
          <p:nvPr/>
        </p:nvSpPr>
        <p:spPr>
          <a:xfrm>
            <a:off x="5384974"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1" name="Rectangle 140"/>
          <p:cNvSpPr/>
          <p:nvPr/>
        </p:nvSpPr>
        <p:spPr>
          <a:xfrm>
            <a:off x="7577619" y="45670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4" name="Rectangle 143"/>
          <p:cNvSpPr/>
          <p:nvPr/>
        </p:nvSpPr>
        <p:spPr>
          <a:xfrm>
            <a:off x="9765584" y="455849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46" name="Group 145"/>
          <p:cNvGrpSpPr/>
          <p:nvPr/>
        </p:nvGrpSpPr>
        <p:grpSpPr>
          <a:xfrm>
            <a:off x="1073644" y="5044900"/>
            <a:ext cx="735495" cy="453124"/>
            <a:chOff x="1926169" y="1632181"/>
            <a:chExt cx="540854" cy="333210"/>
          </a:xfrm>
        </p:grpSpPr>
        <p:sp>
          <p:nvSpPr>
            <p:cNvPr id="148" name="Rectangle 14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 name="Rectangle 14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50" name="Group 149"/>
            <p:cNvGrpSpPr/>
            <p:nvPr/>
          </p:nvGrpSpPr>
          <p:grpSpPr>
            <a:xfrm>
              <a:off x="1989961" y="1665409"/>
              <a:ext cx="413499" cy="266755"/>
              <a:chOff x="1371600" y="2038342"/>
              <a:chExt cx="609600" cy="393263"/>
            </a:xfrm>
          </p:grpSpPr>
          <p:cxnSp>
            <p:nvCxnSpPr>
              <p:cNvPr id="156" name="Straight Connector 15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1" name="Rectangle 15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 name="Rectangle 15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3" name="Rectangle 15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85" name="Group 184"/>
          <p:cNvGrpSpPr/>
          <p:nvPr/>
        </p:nvGrpSpPr>
        <p:grpSpPr>
          <a:xfrm>
            <a:off x="1810858" y="5044900"/>
            <a:ext cx="735495" cy="453124"/>
            <a:chOff x="1926169" y="1632181"/>
            <a:chExt cx="540854" cy="333210"/>
          </a:xfrm>
        </p:grpSpPr>
        <p:sp>
          <p:nvSpPr>
            <p:cNvPr id="186" name="Rectangle 1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87" name="Rectangle 1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a:off x="1989961" y="1665409"/>
              <a:ext cx="413499" cy="266755"/>
              <a:chOff x="1371600" y="2038342"/>
              <a:chExt cx="609600" cy="393263"/>
            </a:xfrm>
          </p:grpSpPr>
          <p:cxnSp>
            <p:nvCxnSpPr>
              <p:cNvPr id="193" name="Straight Connector 19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89" name="Rectangle 1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90" name="Rectangle 1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92" name="Rectangle 19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286" name="Group 285"/>
          <p:cNvGrpSpPr/>
          <p:nvPr/>
        </p:nvGrpSpPr>
        <p:grpSpPr>
          <a:xfrm>
            <a:off x="1810858" y="4627396"/>
            <a:ext cx="735495" cy="453124"/>
            <a:chOff x="1926169" y="1632181"/>
            <a:chExt cx="540854" cy="333210"/>
          </a:xfrm>
        </p:grpSpPr>
        <p:sp>
          <p:nvSpPr>
            <p:cNvPr id="287" name="Rectangle 28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88" name="Rectangle 28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89" name="Group 288"/>
            <p:cNvGrpSpPr/>
            <p:nvPr/>
          </p:nvGrpSpPr>
          <p:grpSpPr>
            <a:xfrm>
              <a:off x="1989961" y="1665409"/>
              <a:ext cx="413499" cy="266755"/>
              <a:chOff x="1371600" y="2038342"/>
              <a:chExt cx="609600" cy="393263"/>
            </a:xfrm>
          </p:grpSpPr>
          <p:cxnSp>
            <p:nvCxnSpPr>
              <p:cNvPr id="293" name="Straight Connector 29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90" name="Rectangle 28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91" name="Rectangle 29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92" name="Rectangle 29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02" name="Group 301"/>
          <p:cNvGrpSpPr/>
          <p:nvPr/>
        </p:nvGrpSpPr>
        <p:grpSpPr>
          <a:xfrm>
            <a:off x="1073644" y="4209892"/>
            <a:ext cx="735495" cy="453124"/>
            <a:chOff x="1926169" y="1632181"/>
            <a:chExt cx="540854" cy="333210"/>
          </a:xfrm>
        </p:grpSpPr>
        <p:sp>
          <p:nvSpPr>
            <p:cNvPr id="303" name="Rectangle 30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04" name="Rectangle 30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05" name="Group 304"/>
            <p:cNvGrpSpPr/>
            <p:nvPr/>
          </p:nvGrpSpPr>
          <p:grpSpPr>
            <a:xfrm>
              <a:off x="1989961" y="1665409"/>
              <a:ext cx="413499" cy="266755"/>
              <a:chOff x="1371600" y="2038342"/>
              <a:chExt cx="609600" cy="393263"/>
            </a:xfrm>
          </p:grpSpPr>
          <p:cxnSp>
            <p:nvCxnSpPr>
              <p:cNvPr id="309" name="Straight Connector 30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06" name="Rectangle 30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07" name="Rectangle 30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08" name="Rectangle 30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18" name="Group 317"/>
          <p:cNvGrpSpPr/>
          <p:nvPr/>
        </p:nvGrpSpPr>
        <p:grpSpPr>
          <a:xfrm>
            <a:off x="1810858" y="4209892"/>
            <a:ext cx="735495" cy="453124"/>
            <a:chOff x="1926169" y="1632181"/>
            <a:chExt cx="540854" cy="333210"/>
          </a:xfrm>
        </p:grpSpPr>
        <p:sp>
          <p:nvSpPr>
            <p:cNvPr id="319" name="Rectangle 3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20" name="Rectangle 31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21" name="Group 320"/>
            <p:cNvGrpSpPr/>
            <p:nvPr/>
          </p:nvGrpSpPr>
          <p:grpSpPr>
            <a:xfrm>
              <a:off x="1989961" y="1665409"/>
              <a:ext cx="413499" cy="266755"/>
              <a:chOff x="1371600" y="2038342"/>
              <a:chExt cx="609600" cy="393263"/>
            </a:xfrm>
          </p:grpSpPr>
          <p:cxnSp>
            <p:nvCxnSpPr>
              <p:cNvPr id="325" name="Straight Connector 32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22" name="Rectangle 32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23" name="Rectangle 32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24" name="Rectangle 32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34" name="Group 333"/>
          <p:cNvGrpSpPr/>
          <p:nvPr/>
        </p:nvGrpSpPr>
        <p:grpSpPr>
          <a:xfrm>
            <a:off x="1073644" y="3792388"/>
            <a:ext cx="735495" cy="453124"/>
            <a:chOff x="1926169" y="1632181"/>
            <a:chExt cx="540854" cy="333210"/>
          </a:xfrm>
        </p:grpSpPr>
        <p:sp>
          <p:nvSpPr>
            <p:cNvPr id="335" name="Rectangle 33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36" name="Rectangle 33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37" name="Group 336"/>
            <p:cNvGrpSpPr/>
            <p:nvPr/>
          </p:nvGrpSpPr>
          <p:grpSpPr>
            <a:xfrm>
              <a:off x="1989961" y="1665409"/>
              <a:ext cx="413499" cy="266755"/>
              <a:chOff x="1371600" y="2038342"/>
              <a:chExt cx="609600" cy="393263"/>
            </a:xfrm>
          </p:grpSpPr>
          <p:cxnSp>
            <p:nvCxnSpPr>
              <p:cNvPr id="341" name="Straight Connector 34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38" name="Rectangle 33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39" name="Rectangle 33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40" name="Rectangle 33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50" name="Group 349"/>
          <p:cNvGrpSpPr/>
          <p:nvPr/>
        </p:nvGrpSpPr>
        <p:grpSpPr>
          <a:xfrm>
            <a:off x="1810858" y="3792388"/>
            <a:ext cx="735495" cy="453124"/>
            <a:chOff x="1926169" y="1632181"/>
            <a:chExt cx="540854" cy="333210"/>
          </a:xfrm>
        </p:grpSpPr>
        <p:sp>
          <p:nvSpPr>
            <p:cNvPr id="351" name="Rectangle 35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52" name="Rectangle 35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53" name="Group 352"/>
            <p:cNvGrpSpPr/>
            <p:nvPr/>
          </p:nvGrpSpPr>
          <p:grpSpPr>
            <a:xfrm>
              <a:off x="1989961" y="1665409"/>
              <a:ext cx="413499" cy="266755"/>
              <a:chOff x="1371600" y="2038342"/>
              <a:chExt cx="609600" cy="393263"/>
            </a:xfrm>
          </p:grpSpPr>
          <p:cxnSp>
            <p:nvCxnSpPr>
              <p:cNvPr id="357" name="Straight Connector 35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54" name="Rectangle 35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55" name="Rectangle 35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56" name="Rectangle 35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66" name="Group 365"/>
          <p:cNvGrpSpPr/>
          <p:nvPr/>
        </p:nvGrpSpPr>
        <p:grpSpPr>
          <a:xfrm>
            <a:off x="3298847" y="5044900"/>
            <a:ext cx="735495" cy="453124"/>
            <a:chOff x="1926169" y="1632181"/>
            <a:chExt cx="540854" cy="333210"/>
          </a:xfrm>
        </p:grpSpPr>
        <p:sp>
          <p:nvSpPr>
            <p:cNvPr id="367" name="Rectangle 3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68" name="Rectangle 3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69" name="Group 368"/>
            <p:cNvGrpSpPr/>
            <p:nvPr/>
          </p:nvGrpSpPr>
          <p:grpSpPr>
            <a:xfrm>
              <a:off x="1989961" y="1665409"/>
              <a:ext cx="413499" cy="266755"/>
              <a:chOff x="1371600" y="2038342"/>
              <a:chExt cx="609600" cy="393263"/>
            </a:xfrm>
          </p:grpSpPr>
          <p:cxnSp>
            <p:nvCxnSpPr>
              <p:cNvPr id="373" name="Straight Connector 3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70" name="Rectangle 3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71" name="Rectangle 3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72" name="Rectangle 3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82" name="Group 381"/>
          <p:cNvGrpSpPr/>
          <p:nvPr/>
        </p:nvGrpSpPr>
        <p:grpSpPr>
          <a:xfrm>
            <a:off x="4036061" y="5044900"/>
            <a:ext cx="735495" cy="453124"/>
            <a:chOff x="1926169" y="1632181"/>
            <a:chExt cx="540854" cy="333210"/>
          </a:xfrm>
        </p:grpSpPr>
        <p:sp>
          <p:nvSpPr>
            <p:cNvPr id="383" name="Rectangle 38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4" name="Rectangle 38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85" name="Group 384"/>
            <p:cNvGrpSpPr/>
            <p:nvPr/>
          </p:nvGrpSpPr>
          <p:grpSpPr>
            <a:xfrm>
              <a:off x="1989961" y="1665409"/>
              <a:ext cx="413499" cy="266755"/>
              <a:chOff x="1371600" y="2038342"/>
              <a:chExt cx="609600" cy="393263"/>
            </a:xfrm>
          </p:grpSpPr>
          <p:cxnSp>
            <p:nvCxnSpPr>
              <p:cNvPr id="389" name="Straight Connector 38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86" name="Rectangle 38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7" name="Rectangle 38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8" name="Rectangle 38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14" name="Group 413"/>
          <p:cNvGrpSpPr/>
          <p:nvPr/>
        </p:nvGrpSpPr>
        <p:grpSpPr>
          <a:xfrm>
            <a:off x="4036061" y="4627396"/>
            <a:ext cx="735495" cy="453124"/>
            <a:chOff x="1926169" y="1632181"/>
            <a:chExt cx="540854" cy="333210"/>
          </a:xfrm>
        </p:grpSpPr>
        <p:sp>
          <p:nvSpPr>
            <p:cNvPr id="415" name="Rectangle 41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16" name="Rectangle 41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17" name="Group 416"/>
            <p:cNvGrpSpPr/>
            <p:nvPr/>
          </p:nvGrpSpPr>
          <p:grpSpPr>
            <a:xfrm>
              <a:off x="1989961" y="1665409"/>
              <a:ext cx="413499" cy="266755"/>
              <a:chOff x="1371600" y="2038342"/>
              <a:chExt cx="609600" cy="393263"/>
            </a:xfrm>
          </p:grpSpPr>
          <p:cxnSp>
            <p:nvCxnSpPr>
              <p:cNvPr id="421" name="Straight Connector 42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18" name="Rectangle 41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19" name="Rectangle 41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20" name="Rectangle 41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30" name="Group 429"/>
          <p:cNvGrpSpPr/>
          <p:nvPr/>
        </p:nvGrpSpPr>
        <p:grpSpPr>
          <a:xfrm>
            <a:off x="3298847" y="4209892"/>
            <a:ext cx="735495" cy="453124"/>
            <a:chOff x="1926169" y="1632181"/>
            <a:chExt cx="540854" cy="333210"/>
          </a:xfrm>
        </p:grpSpPr>
        <p:sp>
          <p:nvSpPr>
            <p:cNvPr id="431" name="Rectangle 4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2" name="Rectangle 4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33" name="Group 432"/>
            <p:cNvGrpSpPr/>
            <p:nvPr/>
          </p:nvGrpSpPr>
          <p:grpSpPr>
            <a:xfrm>
              <a:off x="1989961" y="1665409"/>
              <a:ext cx="413499" cy="266755"/>
              <a:chOff x="1371600" y="2038342"/>
              <a:chExt cx="609600" cy="393263"/>
            </a:xfrm>
          </p:grpSpPr>
          <p:cxnSp>
            <p:nvCxnSpPr>
              <p:cNvPr id="437" name="Straight Connector 4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34" name="Rectangle 4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5" name="Rectangle 4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6" name="Rectangle 4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46" name="Group 445"/>
          <p:cNvGrpSpPr/>
          <p:nvPr/>
        </p:nvGrpSpPr>
        <p:grpSpPr>
          <a:xfrm>
            <a:off x="4036061" y="4209892"/>
            <a:ext cx="735495" cy="453124"/>
            <a:chOff x="1926169" y="1632181"/>
            <a:chExt cx="540854" cy="333210"/>
          </a:xfrm>
        </p:grpSpPr>
        <p:sp>
          <p:nvSpPr>
            <p:cNvPr id="447" name="Rectangle 4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48" name="Rectangle 4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1989961" y="1665409"/>
              <a:ext cx="413499" cy="266755"/>
              <a:chOff x="1371600" y="2038342"/>
              <a:chExt cx="609600" cy="393263"/>
            </a:xfrm>
          </p:grpSpPr>
          <p:cxnSp>
            <p:nvCxnSpPr>
              <p:cNvPr id="453" name="Straight Connector 4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50" name="Rectangle 4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1" name="Rectangle 4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2" name="Rectangle 4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62" name="Group 461"/>
          <p:cNvGrpSpPr/>
          <p:nvPr/>
        </p:nvGrpSpPr>
        <p:grpSpPr>
          <a:xfrm>
            <a:off x="3298847" y="3792388"/>
            <a:ext cx="735495" cy="453124"/>
            <a:chOff x="1926169" y="1632181"/>
            <a:chExt cx="540854" cy="333210"/>
          </a:xfrm>
        </p:grpSpPr>
        <p:sp>
          <p:nvSpPr>
            <p:cNvPr id="463" name="Rectangle 4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4" name="Rectangle 4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1989961" y="1665409"/>
              <a:ext cx="413499" cy="266755"/>
              <a:chOff x="1371600" y="2038342"/>
              <a:chExt cx="609600" cy="393263"/>
            </a:xfrm>
          </p:grpSpPr>
          <p:cxnSp>
            <p:nvCxnSpPr>
              <p:cNvPr id="469" name="Straight Connector 4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6" name="Rectangle 4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7" name="Rectangle 4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8" name="Rectangle 4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78" name="Group 477"/>
          <p:cNvGrpSpPr/>
          <p:nvPr/>
        </p:nvGrpSpPr>
        <p:grpSpPr>
          <a:xfrm>
            <a:off x="4036061" y="3792388"/>
            <a:ext cx="735495" cy="453124"/>
            <a:chOff x="1926169" y="1632181"/>
            <a:chExt cx="540854" cy="333210"/>
          </a:xfrm>
        </p:grpSpPr>
        <p:sp>
          <p:nvSpPr>
            <p:cNvPr id="479" name="Rectangle 47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0" name="Rectangle 47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81" name="Group 480"/>
            <p:cNvGrpSpPr/>
            <p:nvPr/>
          </p:nvGrpSpPr>
          <p:grpSpPr>
            <a:xfrm>
              <a:off x="1989961" y="1665409"/>
              <a:ext cx="413499" cy="266755"/>
              <a:chOff x="1371600" y="2038342"/>
              <a:chExt cx="609600" cy="393263"/>
            </a:xfrm>
          </p:grpSpPr>
          <p:cxnSp>
            <p:nvCxnSpPr>
              <p:cNvPr id="485" name="Straight Connector 48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2" name="Rectangle 48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3" name="Rectangle 48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4" name="Rectangle 48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94" name="Group 493"/>
          <p:cNvGrpSpPr/>
          <p:nvPr/>
        </p:nvGrpSpPr>
        <p:grpSpPr>
          <a:xfrm>
            <a:off x="5478105" y="5044900"/>
            <a:ext cx="735495" cy="453124"/>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10" name="Group 509"/>
          <p:cNvGrpSpPr/>
          <p:nvPr/>
        </p:nvGrpSpPr>
        <p:grpSpPr>
          <a:xfrm>
            <a:off x="6215319" y="5044900"/>
            <a:ext cx="735495" cy="453124"/>
            <a:chOff x="1926169" y="1632181"/>
            <a:chExt cx="540854" cy="333210"/>
          </a:xfrm>
        </p:grpSpPr>
        <p:sp>
          <p:nvSpPr>
            <p:cNvPr id="511" name="Rectangle 51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2" name="Rectangle 51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13" name="Group 512"/>
            <p:cNvGrpSpPr/>
            <p:nvPr/>
          </p:nvGrpSpPr>
          <p:grpSpPr>
            <a:xfrm>
              <a:off x="1989961" y="1665409"/>
              <a:ext cx="413499" cy="266755"/>
              <a:chOff x="1371600" y="2038342"/>
              <a:chExt cx="609600" cy="393263"/>
            </a:xfrm>
          </p:grpSpPr>
          <p:cxnSp>
            <p:nvCxnSpPr>
              <p:cNvPr id="517" name="Straight Connector 51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4" name="Rectangle 51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5" name="Rectangle 51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6" name="Rectangle 51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42" name="Group 541"/>
          <p:cNvGrpSpPr/>
          <p:nvPr/>
        </p:nvGrpSpPr>
        <p:grpSpPr>
          <a:xfrm>
            <a:off x="6215319" y="4627396"/>
            <a:ext cx="735495" cy="453124"/>
            <a:chOff x="1926169" y="1632181"/>
            <a:chExt cx="540854" cy="333210"/>
          </a:xfrm>
        </p:grpSpPr>
        <p:sp>
          <p:nvSpPr>
            <p:cNvPr id="543" name="Rectangle 54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44" name="Rectangle 54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45" name="Group 544"/>
            <p:cNvGrpSpPr/>
            <p:nvPr/>
          </p:nvGrpSpPr>
          <p:grpSpPr>
            <a:xfrm>
              <a:off x="1989961" y="1665409"/>
              <a:ext cx="413499" cy="266755"/>
              <a:chOff x="1371600" y="2038342"/>
              <a:chExt cx="609600" cy="393263"/>
            </a:xfrm>
          </p:grpSpPr>
          <p:cxnSp>
            <p:nvCxnSpPr>
              <p:cNvPr id="549" name="Straight Connector 54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46" name="Rectangle 54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47" name="Rectangle 54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48" name="Rectangle 54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58" name="Group 557"/>
          <p:cNvGrpSpPr/>
          <p:nvPr/>
        </p:nvGrpSpPr>
        <p:grpSpPr>
          <a:xfrm>
            <a:off x="5478105" y="4209892"/>
            <a:ext cx="735495" cy="453124"/>
            <a:chOff x="1926169" y="1632181"/>
            <a:chExt cx="540854" cy="333210"/>
          </a:xfrm>
        </p:grpSpPr>
        <p:sp>
          <p:nvSpPr>
            <p:cNvPr id="559" name="Rectangle 5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0" name="Rectangle 5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61" name="Group 560"/>
            <p:cNvGrpSpPr/>
            <p:nvPr/>
          </p:nvGrpSpPr>
          <p:grpSpPr>
            <a:xfrm>
              <a:off x="1989961" y="1665409"/>
              <a:ext cx="413499" cy="266755"/>
              <a:chOff x="1371600" y="2038342"/>
              <a:chExt cx="609600" cy="393263"/>
            </a:xfrm>
          </p:grpSpPr>
          <p:cxnSp>
            <p:nvCxnSpPr>
              <p:cNvPr id="565" name="Straight Connector 5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62" name="Rectangle 5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3" name="Rectangle 5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4" name="Rectangle 5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74" name="Group 573"/>
          <p:cNvGrpSpPr/>
          <p:nvPr/>
        </p:nvGrpSpPr>
        <p:grpSpPr>
          <a:xfrm>
            <a:off x="6215319" y="4209892"/>
            <a:ext cx="735495" cy="453124"/>
            <a:chOff x="1926169" y="1632181"/>
            <a:chExt cx="540854" cy="333210"/>
          </a:xfrm>
        </p:grpSpPr>
        <p:sp>
          <p:nvSpPr>
            <p:cNvPr id="575" name="Rectangle 5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76" name="Rectangle 5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77" name="Group 576"/>
            <p:cNvGrpSpPr/>
            <p:nvPr/>
          </p:nvGrpSpPr>
          <p:grpSpPr>
            <a:xfrm>
              <a:off x="1989961" y="1665409"/>
              <a:ext cx="413499" cy="266755"/>
              <a:chOff x="1371600" y="2038342"/>
              <a:chExt cx="609600" cy="393263"/>
            </a:xfrm>
          </p:grpSpPr>
          <p:cxnSp>
            <p:nvCxnSpPr>
              <p:cNvPr id="581" name="Straight Connector 5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8" name="Rectangle 5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79" name="Rectangle 5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80" name="Rectangle 5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90" name="Group 589"/>
          <p:cNvGrpSpPr/>
          <p:nvPr/>
        </p:nvGrpSpPr>
        <p:grpSpPr>
          <a:xfrm>
            <a:off x="5478105" y="3792388"/>
            <a:ext cx="735495" cy="453124"/>
            <a:chOff x="1926169" y="1632181"/>
            <a:chExt cx="540854" cy="333210"/>
          </a:xfrm>
        </p:grpSpPr>
        <p:sp>
          <p:nvSpPr>
            <p:cNvPr id="591" name="Rectangle 59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2" name="Rectangle 59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93" name="Group 592"/>
            <p:cNvGrpSpPr/>
            <p:nvPr/>
          </p:nvGrpSpPr>
          <p:grpSpPr>
            <a:xfrm>
              <a:off x="1989961" y="1665409"/>
              <a:ext cx="413499" cy="266755"/>
              <a:chOff x="1371600" y="2038342"/>
              <a:chExt cx="609600" cy="393263"/>
            </a:xfrm>
          </p:grpSpPr>
          <p:cxnSp>
            <p:nvCxnSpPr>
              <p:cNvPr id="597" name="Straight Connector 59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1" name="Straight Connector 60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94" name="Rectangle 59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5" name="Rectangle 59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6" name="Rectangle 59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06" name="Group 605"/>
          <p:cNvGrpSpPr/>
          <p:nvPr/>
        </p:nvGrpSpPr>
        <p:grpSpPr>
          <a:xfrm>
            <a:off x="6215319" y="3792388"/>
            <a:ext cx="735495" cy="453124"/>
            <a:chOff x="1926169" y="1632181"/>
            <a:chExt cx="540854" cy="333210"/>
          </a:xfrm>
        </p:grpSpPr>
        <p:sp>
          <p:nvSpPr>
            <p:cNvPr id="607" name="Rectangle 60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08" name="Rectangle 60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09" name="Group 608"/>
            <p:cNvGrpSpPr/>
            <p:nvPr/>
          </p:nvGrpSpPr>
          <p:grpSpPr>
            <a:xfrm>
              <a:off x="1989961" y="1665409"/>
              <a:ext cx="413499" cy="266755"/>
              <a:chOff x="1371600" y="2038342"/>
              <a:chExt cx="609600" cy="393263"/>
            </a:xfrm>
          </p:grpSpPr>
          <p:cxnSp>
            <p:nvCxnSpPr>
              <p:cNvPr id="613" name="Straight Connector 61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11" name="Rectangle 61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12" name="Rectangle 61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22" name="Group 621"/>
          <p:cNvGrpSpPr/>
          <p:nvPr/>
        </p:nvGrpSpPr>
        <p:grpSpPr>
          <a:xfrm>
            <a:off x="7666037" y="5044900"/>
            <a:ext cx="735495" cy="453124"/>
            <a:chOff x="1926169" y="1632181"/>
            <a:chExt cx="540854" cy="333210"/>
          </a:xfrm>
        </p:grpSpPr>
        <p:sp>
          <p:nvSpPr>
            <p:cNvPr id="623" name="Rectangle 6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4" name="Rectangle 6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25" name="Group 624"/>
            <p:cNvGrpSpPr/>
            <p:nvPr/>
          </p:nvGrpSpPr>
          <p:grpSpPr>
            <a:xfrm>
              <a:off x="1989961" y="1665409"/>
              <a:ext cx="413499" cy="266755"/>
              <a:chOff x="1371600" y="2038342"/>
              <a:chExt cx="609600" cy="393263"/>
            </a:xfrm>
          </p:grpSpPr>
          <p:cxnSp>
            <p:nvCxnSpPr>
              <p:cNvPr id="629" name="Straight Connector 6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26" name="Rectangle 6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7" name="Rectangle 6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8" name="Rectangle 6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38" name="Group 637"/>
          <p:cNvGrpSpPr/>
          <p:nvPr/>
        </p:nvGrpSpPr>
        <p:grpSpPr>
          <a:xfrm>
            <a:off x="8403251" y="5044900"/>
            <a:ext cx="735495" cy="453124"/>
            <a:chOff x="1926169" y="1632181"/>
            <a:chExt cx="540854" cy="333210"/>
          </a:xfrm>
        </p:grpSpPr>
        <p:sp>
          <p:nvSpPr>
            <p:cNvPr id="639" name="Rectangle 63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40" name="Rectangle 63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41" name="Group 640"/>
            <p:cNvGrpSpPr/>
            <p:nvPr/>
          </p:nvGrpSpPr>
          <p:grpSpPr>
            <a:xfrm>
              <a:off x="1989961" y="1665409"/>
              <a:ext cx="413499" cy="266755"/>
              <a:chOff x="1371600" y="2038342"/>
              <a:chExt cx="609600" cy="393263"/>
            </a:xfrm>
          </p:grpSpPr>
          <p:cxnSp>
            <p:nvCxnSpPr>
              <p:cNvPr id="645" name="Straight Connector 64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42" name="Rectangle 64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43" name="Rectangle 64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44" name="Rectangle 64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70" name="Group 669"/>
          <p:cNvGrpSpPr/>
          <p:nvPr/>
        </p:nvGrpSpPr>
        <p:grpSpPr>
          <a:xfrm>
            <a:off x="8403251" y="4627396"/>
            <a:ext cx="735495" cy="453124"/>
            <a:chOff x="1926169" y="1632181"/>
            <a:chExt cx="540854" cy="333210"/>
          </a:xfrm>
        </p:grpSpPr>
        <p:sp>
          <p:nvSpPr>
            <p:cNvPr id="671" name="Rectangle 67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72" name="Rectangle 67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73" name="Group 672"/>
            <p:cNvGrpSpPr/>
            <p:nvPr/>
          </p:nvGrpSpPr>
          <p:grpSpPr>
            <a:xfrm>
              <a:off x="1989961" y="1665409"/>
              <a:ext cx="413499" cy="266755"/>
              <a:chOff x="1371600" y="2038342"/>
              <a:chExt cx="609600" cy="393263"/>
            </a:xfrm>
          </p:grpSpPr>
          <p:cxnSp>
            <p:nvCxnSpPr>
              <p:cNvPr id="677" name="Straight Connector 67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74" name="Rectangle 67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75" name="Rectangle 67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76" name="Rectangle 67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86" name="Group 685"/>
          <p:cNvGrpSpPr/>
          <p:nvPr/>
        </p:nvGrpSpPr>
        <p:grpSpPr>
          <a:xfrm>
            <a:off x="7666037" y="4209892"/>
            <a:ext cx="735495" cy="453124"/>
            <a:chOff x="1926169" y="1632181"/>
            <a:chExt cx="540854" cy="333210"/>
          </a:xfrm>
        </p:grpSpPr>
        <p:sp>
          <p:nvSpPr>
            <p:cNvPr id="687" name="Rectangle 68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88" name="Rectangle 68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89" name="Group 688"/>
            <p:cNvGrpSpPr/>
            <p:nvPr/>
          </p:nvGrpSpPr>
          <p:grpSpPr>
            <a:xfrm>
              <a:off x="1989961" y="1665409"/>
              <a:ext cx="413499" cy="266755"/>
              <a:chOff x="1371600" y="2038342"/>
              <a:chExt cx="609600" cy="393263"/>
            </a:xfrm>
          </p:grpSpPr>
          <p:cxnSp>
            <p:nvCxnSpPr>
              <p:cNvPr id="693" name="Straight Connector 69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90" name="Rectangle 68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91" name="Rectangle 69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92" name="Rectangle 69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02" name="Group 701"/>
          <p:cNvGrpSpPr/>
          <p:nvPr/>
        </p:nvGrpSpPr>
        <p:grpSpPr>
          <a:xfrm>
            <a:off x="8403251" y="4209892"/>
            <a:ext cx="735495" cy="453124"/>
            <a:chOff x="1926169" y="1632181"/>
            <a:chExt cx="540854" cy="333210"/>
          </a:xfrm>
        </p:grpSpPr>
        <p:sp>
          <p:nvSpPr>
            <p:cNvPr id="703" name="Rectangle 70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04" name="Rectangle 70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05" name="Group 704"/>
            <p:cNvGrpSpPr/>
            <p:nvPr/>
          </p:nvGrpSpPr>
          <p:grpSpPr>
            <a:xfrm>
              <a:off x="1989961" y="1665409"/>
              <a:ext cx="413499" cy="266755"/>
              <a:chOff x="1371600" y="2038342"/>
              <a:chExt cx="609600" cy="393263"/>
            </a:xfrm>
          </p:grpSpPr>
          <p:cxnSp>
            <p:nvCxnSpPr>
              <p:cNvPr id="709" name="Straight Connector 70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5" name="Straight Connector 71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6" name="Straight Connector 71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06" name="Rectangle 70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07" name="Rectangle 70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08" name="Rectangle 70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18" name="Group 717"/>
          <p:cNvGrpSpPr/>
          <p:nvPr/>
        </p:nvGrpSpPr>
        <p:grpSpPr>
          <a:xfrm>
            <a:off x="7666037" y="3792388"/>
            <a:ext cx="735495" cy="453124"/>
            <a:chOff x="1926169" y="1632181"/>
            <a:chExt cx="540854" cy="333210"/>
          </a:xfrm>
        </p:grpSpPr>
        <p:sp>
          <p:nvSpPr>
            <p:cNvPr id="719" name="Rectangle 7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20" name="Rectangle 71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21" name="Group 720"/>
            <p:cNvGrpSpPr/>
            <p:nvPr/>
          </p:nvGrpSpPr>
          <p:grpSpPr>
            <a:xfrm>
              <a:off x="1989961" y="1665409"/>
              <a:ext cx="413499" cy="266755"/>
              <a:chOff x="1371600" y="2038342"/>
              <a:chExt cx="609600" cy="393263"/>
            </a:xfrm>
          </p:grpSpPr>
          <p:cxnSp>
            <p:nvCxnSpPr>
              <p:cNvPr id="725" name="Straight Connector 72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7" name="Straight Connector 72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0" name="Straight Connector 72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3" name="Straight Connector 73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22" name="Rectangle 72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23" name="Rectangle 72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24" name="Rectangle 72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34" name="Group 733"/>
          <p:cNvGrpSpPr/>
          <p:nvPr/>
        </p:nvGrpSpPr>
        <p:grpSpPr>
          <a:xfrm>
            <a:off x="8403251" y="3792388"/>
            <a:ext cx="735495" cy="453124"/>
            <a:chOff x="1926169" y="1632181"/>
            <a:chExt cx="540854" cy="333210"/>
          </a:xfrm>
        </p:grpSpPr>
        <p:sp>
          <p:nvSpPr>
            <p:cNvPr id="735" name="Rectangle 73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6" name="Rectangle 73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37" name="Group 736"/>
            <p:cNvGrpSpPr/>
            <p:nvPr/>
          </p:nvGrpSpPr>
          <p:grpSpPr>
            <a:xfrm>
              <a:off x="1989961" y="1665409"/>
              <a:ext cx="413499" cy="266755"/>
              <a:chOff x="1371600" y="2038342"/>
              <a:chExt cx="609600" cy="393263"/>
            </a:xfrm>
          </p:grpSpPr>
          <p:cxnSp>
            <p:nvCxnSpPr>
              <p:cNvPr id="741" name="Straight Connector 74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8" name="Rectangle 73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9" name="Rectangle 73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40" name="Rectangle 73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50" name="Group 749"/>
          <p:cNvGrpSpPr/>
          <p:nvPr/>
        </p:nvGrpSpPr>
        <p:grpSpPr>
          <a:xfrm>
            <a:off x="9853969" y="5044900"/>
            <a:ext cx="735495" cy="453124"/>
            <a:chOff x="1926169" y="1632181"/>
            <a:chExt cx="540854" cy="333210"/>
          </a:xfrm>
        </p:grpSpPr>
        <p:sp>
          <p:nvSpPr>
            <p:cNvPr id="751" name="Rectangle 75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2" name="Rectangle 75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53" name="Group 752"/>
            <p:cNvGrpSpPr/>
            <p:nvPr/>
          </p:nvGrpSpPr>
          <p:grpSpPr>
            <a:xfrm>
              <a:off x="1989961" y="1665409"/>
              <a:ext cx="413499" cy="266755"/>
              <a:chOff x="1371600" y="2038342"/>
              <a:chExt cx="609600" cy="393263"/>
            </a:xfrm>
          </p:grpSpPr>
          <p:cxnSp>
            <p:nvCxnSpPr>
              <p:cNvPr id="757" name="Straight Connector 75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1" name="Straight Connector 76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4" name="Rectangle 75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5" name="Rectangle 75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6" name="Rectangle 75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66" name="Group 765"/>
          <p:cNvGrpSpPr/>
          <p:nvPr/>
        </p:nvGrpSpPr>
        <p:grpSpPr>
          <a:xfrm>
            <a:off x="10591183" y="5044900"/>
            <a:ext cx="735495" cy="453124"/>
            <a:chOff x="1926169" y="1632181"/>
            <a:chExt cx="540854" cy="333210"/>
          </a:xfrm>
        </p:grpSpPr>
        <p:sp>
          <p:nvSpPr>
            <p:cNvPr id="767" name="Rectangle 7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68" name="Rectangle 7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69" name="Group 768"/>
            <p:cNvGrpSpPr/>
            <p:nvPr/>
          </p:nvGrpSpPr>
          <p:grpSpPr>
            <a:xfrm>
              <a:off x="1989961" y="1665409"/>
              <a:ext cx="413499" cy="266755"/>
              <a:chOff x="1371600" y="2038342"/>
              <a:chExt cx="609600" cy="393263"/>
            </a:xfrm>
          </p:grpSpPr>
          <p:cxnSp>
            <p:nvCxnSpPr>
              <p:cNvPr id="773" name="Straight Connector 7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70" name="Rectangle 7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1" name="Rectangle 7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2" name="Rectangle 7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98" name="Group 797"/>
          <p:cNvGrpSpPr/>
          <p:nvPr/>
        </p:nvGrpSpPr>
        <p:grpSpPr>
          <a:xfrm>
            <a:off x="10591183" y="4627396"/>
            <a:ext cx="735495" cy="453124"/>
            <a:chOff x="1926169" y="1632181"/>
            <a:chExt cx="540854" cy="333210"/>
          </a:xfrm>
        </p:grpSpPr>
        <p:sp>
          <p:nvSpPr>
            <p:cNvPr id="799" name="Rectangle 79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0" name="Rectangle 79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01" name="Group 800"/>
            <p:cNvGrpSpPr/>
            <p:nvPr/>
          </p:nvGrpSpPr>
          <p:grpSpPr>
            <a:xfrm>
              <a:off x="1989961" y="1665409"/>
              <a:ext cx="413499" cy="266755"/>
              <a:chOff x="1371600" y="2038342"/>
              <a:chExt cx="609600" cy="393263"/>
            </a:xfrm>
          </p:grpSpPr>
          <p:cxnSp>
            <p:nvCxnSpPr>
              <p:cNvPr id="805" name="Straight Connector 80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2" name="Rectangle 80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3" name="Rectangle 80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4" name="Rectangle 80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14" name="Group 813"/>
          <p:cNvGrpSpPr/>
          <p:nvPr/>
        </p:nvGrpSpPr>
        <p:grpSpPr>
          <a:xfrm>
            <a:off x="9853969" y="4209892"/>
            <a:ext cx="735495" cy="453124"/>
            <a:chOff x="1926169" y="1632181"/>
            <a:chExt cx="540854" cy="333210"/>
          </a:xfrm>
        </p:grpSpPr>
        <p:sp>
          <p:nvSpPr>
            <p:cNvPr id="815" name="Rectangle 81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16" name="Rectangle 81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17" name="Group 816"/>
            <p:cNvGrpSpPr/>
            <p:nvPr/>
          </p:nvGrpSpPr>
          <p:grpSpPr>
            <a:xfrm>
              <a:off x="1989961" y="1665409"/>
              <a:ext cx="413499" cy="266755"/>
              <a:chOff x="1371600" y="2038342"/>
              <a:chExt cx="609600" cy="393263"/>
            </a:xfrm>
          </p:grpSpPr>
          <p:cxnSp>
            <p:nvCxnSpPr>
              <p:cNvPr id="821" name="Straight Connector 82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18" name="Rectangle 81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19" name="Rectangle 81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20" name="Rectangle 81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30" name="Group 829"/>
          <p:cNvGrpSpPr/>
          <p:nvPr/>
        </p:nvGrpSpPr>
        <p:grpSpPr>
          <a:xfrm>
            <a:off x="10591183" y="4209892"/>
            <a:ext cx="735495" cy="453124"/>
            <a:chOff x="1926169" y="1632181"/>
            <a:chExt cx="540854" cy="333210"/>
          </a:xfrm>
        </p:grpSpPr>
        <p:sp>
          <p:nvSpPr>
            <p:cNvPr id="831" name="Rectangle 8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2" name="Rectangle 8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33" name="Group 832"/>
            <p:cNvGrpSpPr/>
            <p:nvPr/>
          </p:nvGrpSpPr>
          <p:grpSpPr>
            <a:xfrm>
              <a:off x="1989961" y="1665409"/>
              <a:ext cx="413499" cy="266755"/>
              <a:chOff x="1371600" y="2038342"/>
              <a:chExt cx="609600" cy="393263"/>
            </a:xfrm>
          </p:grpSpPr>
          <p:cxnSp>
            <p:nvCxnSpPr>
              <p:cNvPr id="837" name="Straight Connector 8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4" name="Rectangle 8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5" name="Rectangle 8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6" name="Rectangle 8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46" name="Group 845"/>
          <p:cNvGrpSpPr/>
          <p:nvPr/>
        </p:nvGrpSpPr>
        <p:grpSpPr>
          <a:xfrm>
            <a:off x="9853969" y="3792388"/>
            <a:ext cx="735495" cy="453124"/>
            <a:chOff x="1926169" y="1632181"/>
            <a:chExt cx="540854" cy="333210"/>
          </a:xfrm>
        </p:grpSpPr>
        <p:sp>
          <p:nvSpPr>
            <p:cNvPr id="847" name="Rectangle 8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48" name="Rectangle 8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49" name="Group 848"/>
            <p:cNvGrpSpPr/>
            <p:nvPr/>
          </p:nvGrpSpPr>
          <p:grpSpPr>
            <a:xfrm>
              <a:off x="1989961" y="1665409"/>
              <a:ext cx="413499" cy="266755"/>
              <a:chOff x="1371600" y="2038342"/>
              <a:chExt cx="609600" cy="393263"/>
            </a:xfrm>
          </p:grpSpPr>
          <p:cxnSp>
            <p:nvCxnSpPr>
              <p:cNvPr id="853" name="Straight Connector 8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5" name="Straight Connector 8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6" name="Straight Connector 8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8" name="Straight Connector 8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9" name="Straight Connector 8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1" name="Straight Connector 8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0" name="Rectangle 8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1" name="Rectangle 8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2" name="Rectangle 8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62" name="Group 861"/>
          <p:cNvGrpSpPr/>
          <p:nvPr/>
        </p:nvGrpSpPr>
        <p:grpSpPr>
          <a:xfrm>
            <a:off x="10591183" y="3792388"/>
            <a:ext cx="735495" cy="453124"/>
            <a:chOff x="1926169" y="1632181"/>
            <a:chExt cx="540854" cy="333210"/>
          </a:xfrm>
        </p:grpSpPr>
        <p:sp>
          <p:nvSpPr>
            <p:cNvPr id="863" name="Rectangle 8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4" name="Rectangle 8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65" name="Group 864"/>
            <p:cNvGrpSpPr/>
            <p:nvPr/>
          </p:nvGrpSpPr>
          <p:grpSpPr>
            <a:xfrm>
              <a:off x="1989961" y="1665409"/>
              <a:ext cx="413499" cy="266755"/>
              <a:chOff x="1371600" y="2038342"/>
              <a:chExt cx="609600" cy="393263"/>
            </a:xfrm>
          </p:grpSpPr>
          <p:cxnSp>
            <p:nvCxnSpPr>
              <p:cNvPr id="869" name="Straight Connector 8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2" name="Straight Connector 8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4" name="Straight Connector 8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6" name="Straight Connector 8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66" name="Rectangle 8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7" name="Rectangle 8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8" name="Rectangle 8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97" name="Group 896"/>
          <p:cNvGrpSpPr/>
          <p:nvPr/>
        </p:nvGrpSpPr>
        <p:grpSpPr>
          <a:xfrm>
            <a:off x="1088626" y="2932766"/>
            <a:ext cx="735495" cy="453124"/>
            <a:chOff x="1926169" y="1632181"/>
            <a:chExt cx="540854" cy="333210"/>
          </a:xfrm>
        </p:grpSpPr>
        <p:sp>
          <p:nvSpPr>
            <p:cNvPr id="898" name="Rectangle 8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99" name="Rectangle 8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00" name="Group 899"/>
            <p:cNvGrpSpPr/>
            <p:nvPr/>
          </p:nvGrpSpPr>
          <p:grpSpPr>
            <a:xfrm>
              <a:off x="1989961" y="1665409"/>
              <a:ext cx="413499" cy="266755"/>
              <a:chOff x="1371600" y="2038342"/>
              <a:chExt cx="609600" cy="393263"/>
            </a:xfrm>
          </p:grpSpPr>
          <p:cxnSp>
            <p:nvCxnSpPr>
              <p:cNvPr id="904" name="Straight Connector 9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9" name="Straight Connector 9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0" name="Straight Connector 9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1" name="Straight Connector 9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01" name="Rectangle 9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02" name="Rectangle 9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03" name="Rectangle 9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13" name="Group 912"/>
          <p:cNvGrpSpPr/>
          <p:nvPr/>
        </p:nvGrpSpPr>
        <p:grpSpPr>
          <a:xfrm>
            <a:off x="1825840" y="2932766"/>
            <a:ext cx="735495" cy="453124"/>
            <a:chOff x="1926169" y="1632181"/>
            <a:chExt cx="540854" cy="333210"/>
          </a:xfrm>
        </p:grpSpPr>
        <p:sp>
          <p:nvSpPr>
            <p:cNvPr id="914" name="Rectangle 91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5" name="Rectangle 91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16" name="Group 915"/>
            <p:cNvGrpSpPr/>
            <p:nvPr/>
          </p:nvGrpSpPr>
          <p:grpSpPr>
            <a:xfrm>
              <a:off x="1989961" y="1665409"/>
              <a:ext cx="413499" cy="266755"/>
              <a:chOff x="1371600" y="2038342"/>
              <a:chExt cx="609600" cy="393263"/>
            </a:xfrm>
          </p:grpSpPr>
          <p:cxnSp>
            <p:nvCxnSpPr>
              <p:cNvPr id="920" name="Straight Connector 91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7" name="Rectangle 91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8" name="Rectangle 91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9" name="Rectangle 91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29" name="Group 928"/>
          <p:cNvGrpSpPr/>
          <p:nvPr/>
        </p:nvGrpSpPr>
        <p:grpSpPr>
          <a:xfrm>
            <a:off x="1088626" y="2515262"/>
            <a:ext cx="735495" cy="453124"/>
            <a:chOff x="1926169" y="1632181"/>
            <a:chExt cx="540854" cy="333210"/>
          </a:xfrm>
        </p:grpSpPr>
        <p:sp>
          <p:nvSpPr>
            <p:cNvPr id="930" name="Rectangle 9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1" name="Rectangle 9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32" name="Group 931"/>
            <p:cNvGrpSpPr/>
            <p:nvPr/>
          </p:nvGrpSpPr>
          <p:grpSpPr>
            <a:xfrm>
              <a:off x="1989961" y="1665409"/>
              <a:ext cx="413499" cy="266755"/>
              <a:chOff x="1371600" y="2038342"/>
              <a:chExt cx="609600" cy="393263"/>
            </a:xfrm>
          </p:grpSpPr>
          <p:cxnSp>
            <p:nvCxnSpPr>
              <p:cNvPr id="936" name="Straight Connector 9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3" name="Straight Connector 9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4" name="Straight Connector 9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3" name="Rectangle 9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4" name="Rectangle 9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5" name="Rectangle 9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45" name="Group 944"/>
          <p:cNvGrpSpPr/>
          <p:nvPr/>
        </p:nvGrpSpPr>
        <p:grpSpPr>
          <a:xfrm>
            <a:off x="1825840" y="2515262"/>
            <a:ext cx="735495" cy="453124"/>
            <a:chOff x="1926169" y="1632181"/>
            <a:chExt cx="540854" cy="333210"/>
          </a:xfrm>
        </p:grpSpPr>
        <p:sp>
          <p:nvSpPr>
            <p:cNvPr id="946" name="Rectangle 94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47" name="Rectangle 94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48" name="Group 947"/>
            <p:cNvGrpSpPr/>
            <p:nvPr/>
          </p:nvGrpSpPr>
          <p:grpSpPr>
            <a:xfrm>
              <a:off x="1989961" y="1665409"/>
              <a:ext cx="413499" cy="266755"/>
              <a:chOff x="1371600" y="2038342"/>
              <a:chExt cx="609600" cy="393263"/>
            </a:xfrm>
          </p:grpSpPr>
          <p:cxnSp>
            <p:nvCxnSpPr>
              <p:cNvPr id="952" name="Straight Connector 95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49" name="Rectangle 94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50" name="Rectangle 94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51" name="Rectangle 95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61" name="Group 960"/>
          <p:cNvGrpSpPr/>
          <p:nvPr/>
        </p:nvGrpSpPr>
        <p:grpSpPr>
          <a:xfrm>
            <a:off x="1088626" y="2097758"/>
            <a:ext cx="735495" cy="453124"/>
            <a:chOff x="1926169" y="1632181"/>
            <a:chExt cx="540854" cy="333210"/>
          </a:xfrm>
        </p:grpSpPr>
        <p:sp>
          <p:nvSpPr>
            <p:cNvPr id="962" name="Rectangle 9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3" name="Rectangle 9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64" name="Group 963"/>
            <p:cNvGrpSpPr/>
            <p:nvPr/>
          </p:nvGrpSpPr>
          <p:grpSpPr>
            <a:xfrm>
              <a:off x="1989961" y="1665409"/>
              <a:ext cx="413499" cy="266755"/>
              <a:chOff x="1371600" y="2038342"/>
              <a:chExt cx="609600" cy="393263"/>
            </a:xfrm>
          </p:grpSpPr>
          <p:cxnSp>
            <p:nvCxnSpPr>
              <p:cNvPr id="968" name="Straight Connector 9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0" name="Straight Connector 9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1" name="Straight Connector 9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2" name="Straight Connector 9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5" name="Rectangle 9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6" name="Rectangle 9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7" name="Rectangle 9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77" name="Group 976"/>
          <p:cNvGrpSpPr/>
          <p:nvPr/>
        </p:nvGrpSpPr>
        <p:grpSpPr>
          <a:xfrm>
            <a:off x="1825840" y="2097758"/>
            <a:ext cx="735495" cy="453124"/>
            <a:chOff x="1926169" y="1632181"/>
            <a:chExt cx="540854" cy="333210"/>
          </a:xfrm>
        </p:grpSpPr>
        <p:sp>
          <p:nvSpPr>
            <p:cNvPr id="978" name="Rectangle 97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79" name="Rectangle 97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80" name="Group 979"/>
            <p:cNvGrpSpPr/>
            <p:nvPr/>
          </p:nvGrpSpPr>
          <p:grpSpPr>
            <a:xfrm>
              <a:off x="1989961" y="1665409"/>
              <a:ext cx="413499" cy="266755"/>
              <a:chOff x="1371600" y="2038342"/>
              <a:chExt cx="609600" cy="393263"/>
            </a:xfrm>
          </p:grpSpPr>
          <p:cxnSp>
            <p:nvCxnSpPr>
              <p:cNvPr id="984" name="Straight Connector 98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0" name="Straight Connector 98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2" name="Straight Connector 99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81" name="Rectangle 98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2" name="Rectangle 98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3" name="Rectangle 98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93" name="Group 992"/>
          <p:cNvGrpSpPr/>
          <p:nvPr/>
        </p:nvGrpSpPr>
        <p:grpSpPr>
          <a:xfrm>
            <a:off x="1088626" y="1680254"/>
            <a:ext cx="735495" cy="453124"/>
            <a:chOff x="1926169" y="1632181"/>
            <a:chExt cx="540854" cy="333210"/>
          </a:xfrm>
        </p:grpSpPr>
        <p:sp>
          <p:nvSpPr>
            <p:cNvPr id="994" name="Rectangle 99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5" name="Rectangle 99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96" name="Group 995"/>
            <p:cNvGrpSpPr/>
            <p:nvPr/>
          </p:nvGrpSpPr>
          <p:grpSpPr>
            <a:xfrm>
              <a:off x="1989961" y="1665409"/>
              <a:ext cx="413499" cy="266755"/>
              <a:chOff x="1371600" y="2038342"/>
              <a:chExt cx="609600" cy="393263"/>
            </a:xfrm>
          </p:grpSpPr>
          <p:cxnSp>
            <p:nvCxnSpPr>
              <p:cNvPr id="1000" name="Straight Connector 99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97" name="Rectangle 99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8" name="Rectangle 99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9" name="Rectangle 99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09" name="Group 1008"/>
          <p:cNvGrpSpPr/>
          <p:nvPr/>
        </p:nvGrpSpPr>
        <p:grpSpPr>
          <a:xfrm>
            <a:off x="1825840" y="1680254"/>
            <a:ext cx="735495" cy="453124"/>
            <a:chOff x="1926169" y="1632181"/>
            <a:chExt cx="540854" cy="333210"/>
          </a:xfrm>
        </p:grpSpPr>
        <p:sp>
          <p:nvSpPr>
            <p:cNvPr id="1010" name="Rectangle 10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11" name="Rectangle 10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12" name="Group 1011"/>
            <p:cNvGrpSpPr/>
            <p:nvPr/>
          </p:nvGrpSpPr>
          <p:grpSpPr>
            <a:xfrm>
              <a:off x="1989961" y="1665409"/>
              <a:ext cx="413499" cy="266755"/>
              <a:chOff x="1371600" y="2038342"/>
              <a:chExt cx="609600" cy="393263"/>
            </a:xfrm>
          </p:grpSpPr>
          <p:cxnSp>
            <p:nvCxnSpPr>
              <p:cNvPr id="1016" name="Straight Connector 10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7" name="Straight Connector 10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8" name="Straight Connector 10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9" name="Straight Connector 10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0" name="Straight Connector 10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1" name="Straight Connector 10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2" name="Straight Connector 10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3" name="Straight Connector 10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3" name="Rectangle 10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14" name="Rectangle 10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15" name="Rectangle 10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25" name="Group 1024"/>
          <p:cNvGrpSpPr/>
          <p:nvPr/>
        </p:nvGrpSpPr>
        <p:grpSpPr>
          <a:xfrm>
            <a:off x="3313829" y="2932766"/>
            <a:ext cx="735495" cy="453124"/>
            <a:chOff x="1926169" y="1632181"/>
            <a:chExt cx="540854" cy="333210"/>
          </a:xfrm>
        </p:grpSpPr>
        <p:sp>
          <p:nvSpPr>
            <p:cNvPr id="1026" name="Rectangle 102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27" name="Rectangle 102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28" name="Group 1027"/>
            <p:cNvGrpSpPr/>
            <p:nvPr/>
          </p:nvGrpSpPr>
          <p:grpSpPr>
            <a:xfrm>
              <a:off x="1989961" y="1665409"/>
              <a:ext cx="413499" cy="266755"/>
              <a:chOff x="1371600" y="2038342"/>
              <a:chExt cx="609600" cy="393263"/>
            </a:xfrm>
          </p:grpSpPr>
          <p:cxnSp>
            <p:nvCxnSpPr>
              <p:cNvPr id="1032" name="Straight Connector 103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29" name="Rectangle 102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30" name="Rectangle 102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31" name="Rectangle 103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41" name="Group 1040"/>
          <p:cNvGrpSpPr/>
          <p:nvPr/>
        </p:nvGrpSpPr>
        <p:grpSpPr>
          <a:xfrm>
            <a:off x="4051043" y="2932766"/>
            <a:ext cx="735495" cy="453124"/>
            <a:chOff x="1926169" y="1632181"/>
            <a:chExt cx="540854" cy="333210"/>
          </a:xfrm>
        </p:grpSpPr>
        <p:sp>
          <p:nvSpPr>
            <p:cNvPr id="1042" name="Rectangle 104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43" name="Rectangle 104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44" name="Group 1043"/>
            <p:cNvGrpSpPr/>
            <p:nvPr/>
          </p:nvGrpSpPr>
          <p:grpSpPr>
            <a:xfrm>
              <a:off x="1989961" y="1665409"/>
              <a:ext cx="413499" cy="266755"/>
              <a:chOff x="1371600" y="2038342"/>
              <a:chExt cx="609600" cy="393263"/>
            </a:xfrm>
          </p:grpSpPr>
          <p:cxnSp>
            <p:nvCxnSpPr>
              <p:cNvPr id="1048" name="Straight Connector 1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2" name="Straight Connector 105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45" name="Rectangle 104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46" name="Rectangle 104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47" name="Rectangle 104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57" name="Group 1056"/>
          <p:cNvGrpSpPr/>
          <p:nvPr/>
        </p:nvGrpSpPr>
        <p:grpSpPr>
          <a:xfrm>
            <a:off x="3313829" y="2515262"/>
            <a:ext cx="735495" cy="453124"/>
            <a:chOff x="1926169" y="1632181"/>
            <a:chExt cx="540854" cy="333210"/>
          </a:xfrm>
        </p:grpSpPr>
        <p:sp>
          <p:nvSpPr>
            <p:cNvPr id="1058" name="Rectangle 105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59" name="Rectangle 105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60" name="Group 1059"/>
            <p:cNvGrpSpPr/>
            <p:nvPr/>
          </p:nvGrpSpPr>
          <p:grpSpPr>
            <a:xfrm>
              <a:off x="1989961" y="1665409"/>
              <a:ext cx="413499" cy="266755"/>
              <a:chOff x="1371600" y="2038342"/>
              <a:chExt cx="609600" cy="393263"/>
            </a:xfrm>
          </p:grpSpPr>
          <p:cxnSp>
            <p:nvCxnSpPr>
              <p:cNvPr id="1064" name="Straight Connector 106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61" name="Rectangle 106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62" name="Rectangle 106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63" name="Rectangle 106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73" name="Group 1072"/>
          <p:cNvGrpSpPr/>
          <p:nvPr/>
        </p:nvGrpSpPr>
        <p:grpSpPr>
          <a:xfrm>
            <a:off x="4051043" y="2515262"/>
            <a:ext cx="735495" cy="453124"/>
            <a:chOff x="1926169" y="1632181"/>
            <a:chExt cx="540854" cy="333210"/>
          </a:xfrm>
        </p:grpSpPr>
        <p:sp>
          <p:nvSpPr>
            <p:cNvPr id="1074" name="Rectangle 10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75" name="Rectangle 10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76" name="Group 1075"/>
            <p:cNvGrpSpPr/>
            <p:nvPr/>
          </p:nvGrpSpPr>
          <p:grpSpPr>
            <a:xfrm>
              <a:off x="1989961" y="1665409"/>
              <a:ext cx="413499" cy="266755"/>
              <a:chOff x="1371600" y="2038342"/>
              <a:chExt cx="609600" cy="393263"/>
            </a:xfrm>
          </p:grpSpPr>
          <p:cxnSp>
            <p:nvCxnSpPr>
              <p:cNvPr id="1080" name="Straight Connector 10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77" name="Rectangle 10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78" name="Rectangle 10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79" name="Rectangle 10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89" name="Group 1088"/>
          <p:cNvGrpSpPr/>
          <p:nvPr/>
        </p:nvGrpSpPr>
        <p:grpSpPr>
          <a:xfrm>
            <a:off x="3313829" y="2097758"/>
            <a:ext cx="735495" cy="453124"/>
            <a:chOff x="1926169" y="1632181"/>
            <a:chExt cx="540854" cy="333210"/>
          </a:xfrm>
        </p:grpSpPr>
        <p:sp>
          <p:nvSpPr>
            <p:cNvPr id="1090" name="Rectangle 108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91" name="Rectangle 109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92" name="Group 1091"/>
            <p:cNvGrpSpPr/>
            <p:nvPr/>
          </p:nvGrpSpPr>
          <p:grpSpPr>
            <a:xfrm>
              <a:off x="1989961" y="1665409"/>
              <a:ext cx="413499" cy="266755"/>
              <a:chOff x="1371600" y="2038342"/>
              <a:chExt cx="609600" cy="393263"/>
            </a:xfrm>
          </p:grpSpPr>
          <p:cxnSp>
            <p:nvCxnSpPr>
              <p:cNvPr id="1096" name="Straight Connector 109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93" name="Rectangle 109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94" name="Rectangle 109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95" name="Rectangle 109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05" name="Group 1104"/>
          <p:cNvGrpSpPr/>
          <p:nvPr/>
        </p:nvGrpSpPr>
        <p:grpSpPr>
          <a:xfrm>
            <a:off x="4051043" y="2097758"/>
            <a:ext cx="735495" cy="453124"/>
            <a:chOff x="1926169" y="1632181"/>
            <a:chExt cx="540854" cy="333210"/>
          </a:xfrm>
        </p:grpSpPr>
        <p:sp>
          <p:nvSpPr>
            <p:cNvPr id="1106" name="Rectangle 11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07" name="Rectangle 11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08" name="Group 1107"/>
            <p:cNvGrpSpPr/>
            <p:nvPr/>
          </p:nvGrpSpPr>
          <p:grpSpPr>
            <a:xfrm>
              <a:off x="1989961" y="1665409"/>
              <a:ext cx="413499" cy="266755"/>
              <a:chOff x="1371600" y="2038342"/>
              <a:chExt cx="609600" cy="393263"/>
            </a:xfrm>
          </p:grpSpPr>
          <p:cxnSp>
            <p:nvCxnSpPr>
              <p:cNvPr id="1112" name="Straight Connector 11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09" name="Rectangle 11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0" name="Rectangle 11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1" name="Rectangle 11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21" name="Group 1120"/>
          <p:cNvGrpSpPr/>
          <p:nvPr/>
        </p:nvGrpSpPr>
        <p:grpSpPr>
          <a:xfrm>
            <a:off x="3313829" y="1680254"/>
            <a:ext cx="735495" cy="453124"/>
            <a:chOff x="1926169" y="1632181"/>
            <a:chExt cx="540854" cy="333210"/>
          </a:xfrm>
        </p:grpSpPr>
        <p:sp>
          <p:nvSpPr>
            <p:cNvPr id="1122" name="Rectangle 11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23" name="Rectangle 11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24" name="Group 1123"/>
            <p:cNvGrpSpPr/>
            <p:nvPr/>
          </p:nvGrpSpPr>
          <p:grpSpPr>
            <a:xfrm>
              <a:off x="1989961" y="1665409"/>
              <a:ext cx="413499" cy="266755"/>
              <a:chOff x="1371600" y="2038342"/>
              <a:chExt cx="609600" cy="393263"/>
            </a:xfrm>
          </p:grpSpPr>
          <p:cxnSp>
            <p:nvCxnSpPr>
              <p:cNvPr id="1128" name="Straight Connector 11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25" name="Rectangle 11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26" name="Rectangle 11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27" name="Rectangle 11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37" name="Group 1136"/>
          <p:cNvGrpSpPr/>
          <p:nvPr/>
        </p:nvGrpSpPr>
        <p:grpSpPr>
          <a:xfrm>
            <a:off x="4051043" y="1680254"/>
            <a:ext cx="735495" cy="453124"/>
            <a:chOff x="1926169" y="1632181"/>
            <a:chExt cx="540854" cy="333210"/>
          </a:xfrm>
        </p:grpSpPr>
        <p:sp>
          <p:nvSpPr>
            <p:cNvPr id="1138" name="Rectangle 11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39" name="Rectangle 11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40" name="Group 1139"/>
            <p:cNvGrpSpPr/>
            <p:nvPr/>
          </p:nvGrpSpPr>
          <p:grpSpPr>
            <a:xfrm>
              <a:off x="1989961" y="1665409"/>
              <a:ext cx="413499" cy="266755"/>
              <a:chOff x="1371600" y="2038342"/>
              <a:chExt cx="609600" cy="393263"/>
            </a:xfrm>
          </p:grpSpPr>
          <p:cxnSp>
            <p:nvCxnSpPr>
              <p:cNvPr id="1144" name="Straight Connector 11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41" name="Rectangle 11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42" name="Rectangle 11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43" name="Rectangle 11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53" name="Group 1152"/>
          <p:cNvGrpSpPr/>
          <p:nvPr/>
        </p:nvGrpSpPr>
        <p:grpSpPr>
          <a:xfrm>
            <a:off x="5493087" y="2932766"/>
            <a:ext cx="735495" cy="453124"/>
            <a:chOff x="1926169" y="1632181"/>
            <a:chExt cx="540854" cy="333210"/>
          </a:xfrm>
        </p:grpSpPr>
        <p:sp>
          <p:nvSpPr>
            <p:cNvPr id="1154" name="Rectangle 115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55" name="Rectangle 115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56" name="Group 1155"/>
            <p:cNvGrpSpPr/>
            <p:nvPr/>
          </p:nvGrpSpPr>
          <p:grpSpPr>
            <a:xfrm>
              <a:off x="1989961" y="1665409"/>
              <a:ext cx="413499" cy="266755"/>
              <a:chOff x="1371600" y="2038342"/>
              <a:chExt cx="609600" cy="393263"/>
            </a:xfrm>
          </p:grpSpPr>
          <p:cxnSp>
            <p:nvCxnSpPr>
              <p:cNvPr id="1160" name="Straight Connector 115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8" name="Straight Connector 116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57" name="Rectangle 115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58" name="Rectangle 115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59" name="Rectangle 115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69" name="Group 1168"/>
          <p:cNvGrpSpPr/>
          <p:nvPr/>
        </p:nvGrpSpPr>
        <p:grpSpPr>
          <a:xfrm>
            <a:off x="6230301" y="2932766"/>
            <a:ext cx="735495" cy="453124"/>
            <a:chOff x="1926169" y="1632181"/>
            <a:chExt cx="540854" cy="333210"/>
          </a:xfrm>
        </p:grpSpPr>
        <p:sp>
          <p:nvSpPr>
            <p:cNvPr id="1170" name="Rectangle 1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1" name="Rectangle 1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72" name="Group 1171"/>
            <p:cNvGrpSpPr/>
            <p:nvPr/>
          </p:nvGrpSpPr>
          <p:grpSpPr>
            <a:xfrm>
              <a:off x="1989961" y="1665409"/>
              <a:ext cx="413499" cy="266755"/>
              <a:chOff x="1371600" y="2038342"/>
              <a:chExt cx="609600" cy="393263"/>
            </a:xfrm>
          </p:grpSpPr>
          <p:cxnSp>
            <p:nvCxnSpPr>
              <p:cNvPr id="1176" name="Straight Connector 1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4" name="Straight Connector 1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73" name="Rectangle 1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4" name="Rectangle 1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5" name="Rectangle 1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85" name="Group 1184"/>
          <p:cNvGrpSpPr/>
          <p:nvPr/>
        </p:nvGrpSpPr>
        <p:grpSpPr>
          <a:xfrm>
            <a:off x="5493087" y="2515262"/>
            <a:ext cx="735495" cy="453124"/>
            <a:chOff x="1926169" y="1632181"/>
            <a:chExt cx="540854" cy="333210"/>
          </a:xfrm>
        </p:grpSpPr>
        <p:sp>
          <p:nvSpPr>
            <p:cNvPr id="1186" name="Rectangle 11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87" name="Rectangle 11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88" name="Group 1187"/>
            <p:cNvGrpSpPr/>
            <p:nvPr/>
          </p:nvGrpSpPr>
          <p:grpSpPr>
            <a:xfrm>
              <a:off x="1989961" y="1665409"/>
              <a:ext cx="413499" cy="266755"/>
              <a:chOff x="1371600" y="2038342"/>
              <a:chExt cx="609600" cy="393263"/>
            </a:xfrm>
          </p:grpSpPr>
          <p:cxnSp>
            <p:nvCxnSpPr>
              <p:cNvPr id="1192" name="Straight Connector 11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3" name="Straight Connector 11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89" name="Rectangle 11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90" name="Rectangle 11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91" name="Rectangle 11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01" name="Group 1200"/>
          <p:cNvGrpSpPr/>
          <p:nvPr/>
        </p:nvGrpSpPr>
        <p:grpSpPr>
          <a:xfrm>
            <a:off x="6230301" y="2515262"/>
            <a:ext cx="735495" cy="453124"/>
            <a:chOff x="1926169" y="1632181"/>
            <a:chExt cx="540854" cy="333210"/>
          </a:xfrm>
        </p:grpSpPr>
        <p:sp>
          <p:nvSpPr>
            <p:cNvPr id="1202" name="Rectangle 12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3" name="Rectangle 12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04" name="Group 1203"/>
            <p:cNvGrpSpPr/>
            <p:nvPr/>
          </p:nvGrpSpPr>
          <p:grpSpPr>
            <a:xfrm>
              <a:off x="1989961" y="1665409"/>
              <a:ext cx="413499" cy="266755"/>
              <a:chOff x="1371600" y="2038342"/>
              <a:chExt cx="609600" cy="393263"/>
            </a:xfrm>
          </p:grpSpPr>
          <p:cxnSp>
            <p:nvCxnSpPr>
              <p:cNvPr id="1208" name="Straight Connector 12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9" name="Straight Connector 12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0" name="Straight Connector 12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1" name="Straight Connector 12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2" name="Straight Connector 12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3" name="Straight Connector 12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4" name="Straight Connector 12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5" name="Straight Connector 12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6" name="Straight Connector 12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05" name="Rectangle 12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6" name="Rectangle 12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7" name="Rectangle 12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17" name="Group 1216"/>
          <p:cNvGrpSpPr/>
          <p:nvPr/>
        </p:nvGrpSpPr>
        <p:grpSpPr>
          <a:xfrm>
            <a:off x="5493087" y="2097758"/>
            <a:ext cx="735495" cy="453124"/>
            <a:chOff x="1926169" y="1632181"/>
            <a:chExt cx="540854" cy="333210"/>
          </a:xfrm>
        </p:grpSpPr>
        <p:sp>
          <p:nvSpPr>
            <p:cNvPr id="1218" name="Rectangle 121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19" name="Rectangle 121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20" name="Group 1219"/>
            <p:cNvGrpSpPr/>
            <p:nvPr/>
          </p:nvGrpSpPr>
          <p:grpSpPr>
            <a:xfrm>
              <a:off x="1989961" y="1665409"/>
              <a:ext cx="413499" cy="266755"/>
              <a:chOff x="1371600" y="2038342"/>
              <a:chExt cx="609600" cy="393263"/>
            </a:xfrm>
          </p:grpSpPr>
          <p:cxnSp>
            <p:nvCxnSpPr>
              <p:cNvPr id="1224" name="Straight Connector 122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5" name="Straight Connector 122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9" name="Straight Connector 122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1" name="Straight Connector 123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21" name="Rectangle 122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22" name="Rectangle 122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23" name="Rectangle 122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33" name="Group 1232"/>
          <p:cNvGrpSpPr/>
          <p:nvPr/>
        </p:nvGrpSpPr>
        <p:grpSpPr>
          <a:xfrm>
            <a:off x="6230301" y="2097758"/>
            <a:ext cx="735495" cy="453124"/>
            <a:chOff x="1926169" y="1632181"/>
            <a:chExt cx="540854" cy="333210"/>
          </a:xfrm>
        </p:grpSpPr>
        <p:sp>
          <p:nvSpPr>
            <p:cNvPr id="1234" name="Rectangle 12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35" name="Rectangle 12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36" name="Group 1235"/>
            <p:cNvGrpSpPr/>
            <p:nvPr/>
          </p:nvGrpSpPr>
          <p:grpSpPr>
            <a:xfrm>
              <a:off x="1989961" y="1665409"/>
              <a:ext cx="413499" cy="266755"/>
              <a:chOff x="1371600" y="2038342"/>
              <a:chExt cx="609600" cy="393263"/>
            </a:xfrm>
          </p:grpSpPr>
          <p:cxnSp>
            <p:nvCxnSpPr>
              <p:cNvPr id="1240" name="Straight Connector 12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1" name="Straight Connector 12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3" name="Straight Connector 12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5" name="Straight Connector 12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7" name="Straight Connector 12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8" name="Straight Connector 12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37" name="Rectangle 12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38" name="Rectangle 12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39" name="Rectangle 12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49" name="Group 1248"/>
          <p:cNvGrpSpPr/>
          <p:nvPr/>
        </p:nvGrpSpPr>
        <p:grpSpPr>
          <a:xfrm>
            <a:off x="5493087" y="1680254"/>
            <a:ext cx="735495" cy="453124"/>
            <a:chOff x="1926169" y="1632181"/>
            <a:chExt cx="540854" cy="333210"/>
          </a:xfrm>
        </p:grpSpPr>
        <p:sp>
          <p:nvSpPr>
            <p:cNvPr id="1250" name="Rectangle 124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1" name="Rectangle 125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52" name="Group 1251"/>
            <p:cNvGrpSpPr/>
            <p:nvPr/>
          </p:nvGrpSpPr>
          <p:grpSpPr>
            <a:xfrm>
              <a:off x="1989961" y="1665409"/>
              <a:ext cx="413499" cy="266755"/>
              <a:chOff x="1371600" y="2038342"/>
              <a:chExt cx="609600" cy="393263"/>
            </a:xfrm>
          </p:grpSpPr>
          <p:cxnSp>
            <p:nvCxnSpPr>
              <p:cNvPr id="1256" name="Straight Connector 125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3" name="Straight Connector 126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4" name="Straight Connector 126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53" name="Rectangle 12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4" name="Rectangle 125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5" name="Rectangle 125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65" name="Group 1264"/>
          <p:cNvGrpSpPr/>
          <p:nvPr/>
        </p:nvGrpSpPr>
        <p:grpSpPr>
          <a:xfrm>
            <a:off x="6230301" y="1680254"/>
            <a:ext cx="735495" cy="453124"/>
            <a:chOff x="1926169" y="1632181"/>
            <a:chExt cx="540854" cy="333210"/>
          </a:xfrm>
        </p:grpSpPr>
        <p:sp>
          <p:nvSpPr>
            <p:cNvPr id="1266" name="Rectangle 12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67" name="Rectangle 12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68" name="Group 1267"/>
            <p:cNvGrpSpPr/>
            <p:nvPr/>
          </p:nvGrpSpPr>
          <p:grpSpPr>
            <a:xfrm>
              <a:off x="1989961" y="1665409"/>
              <a:ext cx="413499" cy="266755"/>
              <a:chOff x="1371600" y="2038342"/>
              <a:chExt cx="609600" cy="393263"/>
            </a:xfrm>
          </p:grpSpPr>
          <p:cxnSp>
            <p:nvCxnSpPr>
              <p:cNvPr id="1272" name="Straight Connector 12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3" name="Straight Connector 12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4" name="Straight Connector 12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5" name="Straight Connector 12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0" name="Straight Connector 12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69" name="Rectangle 12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70" name="Rectangle 12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71" name="Rectangle 12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81" name="Group 1280"/>
          <p:cNvGrpSpPr/>
          <p:nvPr/>
        </p:nvGrpSpPr>
        <p:grpSpPr>
          <a:xfrm>
            <a:off x="7681019" y="2932766"/>
            <a:ext cx="735495" cy="453124"/>
            <a:chOff x="1926169" y="1632181"/>
            <a:chExt cx="540854" cy="333210"/>
          </a:xfrm>
        </p:grpSpPr>
        <p:sp>
          <p:nvSpPr>
            <p:cNvPr id="1282" name="Rectangle 128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83" name="Rectangle 128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84" name="Group 1283"/>
            <p:cNvGrpSpPr/>
            <p:nvPr/>
          </p:nvGrpSpPr>
          <p:grpSpPr>
            <a:xfrm>
              <a:off x="1989961" y="1665409"/>
              <a:ext cx="413499" cy="266755"/>
              <a:chOff x="1371600" y="2038342"/>
              <a:chExt cx="609600" cy="393263"/>
            </a:xfrm>
          </p:grpSpPr>
          <p:cxnSp>
            <p:nvCxnSpPr>
              <p:cNvPr id="1288" name="Straight Connector 128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9" name="Straight Connector 128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1" name="Straight Connector 129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5" name="Straight Connector 129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85" name="Rectangle 128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86" name="Rectangle 128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87" name="Rectangle 128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97" name="Group 1296"/>
          <p:cNvGrpSpPr/>
          <p:nvPr/>
        </p:nvGrpSpPr>
        <p:grpSpPr>
          <a:xfrm>
            <a:off x="8418233" y="2932766"/>
            <a:ext cx="735495" cy="453124"/>
            <a:chOff x="1926169" y="1632181"/>
            <a:chExt cx="540854" cy="333210"/>
          </a:xfrm>
        </p:grpSpPr>
        <p:sp>
          <p:nvSpPr>
            <p:cNvPr id="1298" name="Rectangle 12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99" name="Rectangle 12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00" name="Group 1299"/>
            <p:cNvGrpSpPr/>
            <p:nvPr/>
          </p:nvGrpSpPr>
          <p:grpSpPr>
            <a:xfrm>
              <a:off x="1989961" y="1665409"/>
              <a:ext cx="413499" cy="266755"/>
              <a:chOff x="1371600" y="2038342"/>
              <a:chExt cx="609600" cy="393263"/>
            </a:xfrm>
          </p:grpSpPr>
          <p:cxnSp>
            <p:nvCxnSpPr>
              <p:cNvPr id="1304" name="Straight Connector 13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5" name="Straight Connector 13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6" name="Straight Connector 13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7" name="Straight Connector 13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8" name="Straight Connector 13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9" name="Straight Connector 13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0" name="Straight Connector 13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1" name="Straight Connector 13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2" name="Straight Connector 13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01" name="Rectangle 13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2" name="Rectangle 13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3" name="Rectangle 13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13" name="Group 1312"/>
          <p:cNvGrpSpPr/>
          <p:nvPr/>
        </p:nvGrpSpPr>
        <p:grpSpPr>
          <a:xfrm>
            <a:off x="7681019" y="2515262"/>
            <a:ext cx="735495" cy="453124"/>
            <a:chOff x="1926169" y="1632181"/>
            <a:chExt cx="540854" cy="333210"/>
          </a:xfrm>
        </p:grpSpPr>
        <p:sp>
          <p:nvSpPr>
            <p:cNvPr id="1314" name="Rectangle 131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5" name="Rectangle 131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16" name="Group 1315"/>
            <p:cNvGrpSpPr/>
            <p:nvPr/>
          </p:nvGrpSpPr>
          <p:grpSpPr>
            <a:xfrm>
              <a:off x="1989961" y="1665409"/>
              <a:ext cx="413499" cy="266755"/>
              <a:chOff x="1371600" y="2038342"/>
              <a:chExt cx="609600" cy="393263"/>
            </a:xfrm>
          </p:grpSpPr>
          <p:cxnSp>
            <p:nvCxnSpPr>
              <p:cNvPr id="1320" name="Straight Connector 131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1" name="Straight Connector 132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2" name="Straight Connector 132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3" name="Straight Connector 132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5" name="Straight Connector 132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7" name="Straight Connector 132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17" name="Rectangle 131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8" name="Rectangle 131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9" name="Rectangle 131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29" name="Group 1328"/>
          <p:cNvGrpSpPr/>
          <p:nvPr/>
        </p:nvGrpSpPr>
        <p:grpSpPr>
          <a:xfrm>
            <a:off x="8418233" y="2515262"/>
            <a:ext cx="735495" cy="453124"/>
            <a:chOff x="1926169" y="1632181"/>
            <a:chExt cx="540854" cy="333210"/>
          </a:xfrm>
        </p:grpSpPr>
        <p:sp>
          <p:nvSpPr>
            <p:cNvPr id="1330" name="Rectangle 13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1" name="Rectangle 13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32" name="Group 1331"/>
            <p:cNvGrpSpPr/>
            <p:nvPr/>
          </p:nvGrpSpPr>
          <p:grpSpPr>
            <a:xfrm>
              <a:off x="1989961" y="1665409"/>
              <a:ext cx="413499" cy="266755"/>
              <a:chOff x="1371600" y="2038342"/>
              <a:chExt cx="609600" cy="393263"/>
            </a:xfrm>
          </p:grpSpPr>
          <p:cxnSp>
            <p:nvCxnSpPr>
              <p:cNvPr id="1336" name="Straight Connector 13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7" name="Straight Connector 13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8" name="Straight Connector 13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9" name="Straight Connector 13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0" name="Straight Connector 13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1" name="Straight Connector 13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33" name="Rectangle 13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4" name="Rectangle 13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5" name="Rectangle 13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45" name="Group 1344"/>
          <p:cNvGrpSpPr/>
          <p:nvPr/>
        </p:nvGrpSpPr>
        <p:grpSpPr>
          <a:xfrm>
            <a:off x="7681019" y="2097758"/>
            <a:ext cx="735495" cy="453124"/>
            <a:chOff x="1926169" y="1632181"/>
            <a:chExt cx="540854" cy="333210"/>
          </a:xfrm>
        </p:grpSpPr>
        <p:sp>
          <p:nvSpPr>
            <p:cNvPr id="1346" name="Rectangle 134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47" name="Rectangle 134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48" name="Group 1347"/>
            <p:cNvGrpSpPr/>
            <p:nvPr/>
          </p:nvGrpSpPr>
          <p:grpSpPr>
            <a:xfrm>
              <a:off x="1989961" y="1665409"/>
              <a:ext cx="413499" cy="266755"/>
              <a:chOff x="1371600" y="2038342"/>
              <a:chExt cx="609600" cy="393263"/>
            </a:xfrm>
          </p:grpSpPr>
          <p:cxnSp>
            <p:nvCxnSpPr>
              <p:cNvPr id="1352" name="Straight Connector 135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4" name="Straight Connector 135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5" name="Straight Connector 135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6" name="Straight Connector 135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7" name="Straight Connector 135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8" name="Straight Connector 135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0" name="Straight Connector 135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49" name="Rectangle 134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50" name="Rectangle 134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51" name="Rectangle 135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61" name="Group 1360"/>
          <p:cNvGrpSpPr/>
          <p:nvPr/>
        </p:nvGrpSpPr>
        <p:grpSpPr>
          <a:xfrm>
            <a:off x="8418233" y="2097758"/>
            <a:ext cx="735495" cy="453124"/>
            <a:chOff x="1926169" y="1632181"/>
            <a:chExt cx="540854" cy="333210"/>
          </a:xfrm>
        </p:grpSpPr>
        <p:sp>
          <p:nvSpPr>
            <p:cNvPr id="1362" name="Rectangle 13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63" name="Rectangle 13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64" name="Group 1363"/>
            <p:cNvGrpSpPr/>
            <p:nvPr/>
          </p:nvGrpSpPr>
          <p:grpSpPr>
            <a:xfrm>
              <a:off x="1989961" y="1665409"/>
              <a:ext cx="413499" cy="266755"/>
              <a:chOff x="1371600" y="2038342"/>
              <a:chExt cx="609600" cy="393263"/>
            </a:xfrm>
          </p:grpSpPr>
          <p:cxnSp>
            <p:nvCxnSpPr>
              <p:cNvPr id="1368" name="Straight Connector 13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9" name="Straight Connector 13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0" name="Straight Connector 13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1" name="Straight Connector 13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2" name="Straight Connector 13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65" name="Rectangle 13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66" name="Rectangle 13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67" name="Rectangle 13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77" name="Group 1376"/>
          <p:cNvGrpSpPr/>
          <p:nvPr/>
        </p:nvGrpSpPr>
        <p:grpSpPr>
          <a:xfrm>
            <a:off x="7681019" y="1680254"/>
            <a:ext cx="735495" cy="453124"/>
            <a:chOff x="1926169" y="1632181"/>
            <a:chExt cx="540854" cy="333210"/>
          </a:xfrm>
        </p:grpSpPr>
        <p:sp>
          <p:nvSpPr>
            <p:cNvPr id="1378" name="Rectangle 137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79" name="Rectangle 137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80" name="Group 1379"/>
            <p:cNvGrpSpPr/>
            <p:nvPr/>
          </p:nvGrpSpPr>
          <p:grpSpPr>
            <a:xfrm>
              <a:off x="1989961" y="1665409"/>
              <a:ext cx="413499" cy="266755"/>
              <a:chOff x="1371600" y="2038342"/>
              <a:chExt cx="609600" cy="393263"/>
            </a:xfrm>
          </p:grpSpPr>
          <p:cxnSp>
            <p:nvCxnSpPr>
              <p:cNvPr id="1384" name="Straight Connector 138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81" name="Rectangle 138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82" name="Rectangle 138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83" name="Rectangle 138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93" name="Group 1392"/>
          <p:cNvGrpSpPr/>
          <p:nvPr/>
        </p:nvGrpSpPr>
        <p:grpSpPr>
          <a:xfrm>
            <a:off x="8418233" y="1680254"/>
            <a:ext cx="735495" cy="453124"/>
            <a:chOff x="1926169" y="1632181"/>
            <a:chExt cx="540854" cy="333210"/>
          </a:xfrm>
        </p:grpSpPr>
        <p:sp>
          <p:nvSpPr>
            <p:cNvPr id="1394" name="Rectangle 139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95" name="Rectangle 139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96" name="Group 1395"/>
            <p:cNvGrpSpPr/>
            <p:nvPr/>
          </p:nvGrpSpPr>
          <p:grpSpPr>
            <a:xfrm>
              <a:off x="1989961" y="1665409"/>
              <a:ext cx="413499" cy="266755"/>
              <a:chOff x="1371600" y="2038342"/>
              <a:chExt cx="609600" cy="393263"/>
            </a:xfrm>
          </p:grpSpPr>
          <p:cxnSp>
            <p:nvCxnSpPr>
              <p:cNvPr id="1400" name="Straight Connector 139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1" name="Straight Connector 140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2" name="Straight Connector 140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3" name="Straight Connector 140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4" name="Straight Connector 140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5" name="Straight Connector 140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6" name="Straight Connector 140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7" name="Straight Connector 140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8" name="Straight Connector 140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7" name="Rectangle 139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98" name="Rectangle 139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99" name="Rectangle 139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09" name="Group 1408"/>
          <p:cNvGrpSpPr/>
          <p:nvPr/>
        </p:nvGrpSpPr>
        <p:grpSpPr>
          <a:xfrm>
            <a:off x="9868951" y="2932766"/>
            <a:ext cx="735495" cy="453124"/>
            <a:chOff x="1926169" y="1632181"/>
            <a:chExt cx="540854" cy="333210"/>
          </a:xfrm>
        </p:grpSpPr>
        <p:sp>
          <p:nvSpPr>
            <p:cNvPr id="1410" name="Rectangle 14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1" name="Rectangle 14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12" name="Group 1411"/>
            <p:cNvGrpSpPr/>
            <p:nvPr/>
          </p:nvGrpSpPr>
          <p:grpSpPr>
            <a:xfrm>
              <a:off x="1989961" y="1665409"/>
              <a:ext cx="413499" cy="266755"/>
              <a:chOff x="1371600" y="2038342"/>
              <a:chExt cx="609600" cy="393263"/>
            </a:xfrm>
          </p:grpSpPr>
          <p:cxnSp>
            <p:nvCxnSpPr>
              <p:cNvPr id="1416" name="Straight Connector 14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8" name="Straight Connector 14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9" name="Straight Connector 14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0" name="Straight Connector 14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1" name="Straight Connector 14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2" name="Straight Connector 14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3" name="Straight Connector 14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4" name="Straight Connector 14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13" name="Rectangle 14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4" name="Rectangle 14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5" name="Rectangle 14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25" name="Group 1424"/>
          <p:cNvGrpSpPr/>
          <p:nvPr/>
        </p:nvGrpSpPr>
        <p:grpSpPr>
          <a:xfrm>
            <a:off x="10606165" y="2932766"/>
            <a:ext cx="735495" cy="453124"/>
            <a:chOff x="1926169" y="1632181"/>
            <a:chExt cx="540854" cy="333210"/>
          </a:xfrm>
        </p:grpSpPr>
        <p:sp>
          <p:nvSpPr>
            <p:cNvPr id="1426" name="Rectangle 142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27" name="Rectangle 142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28" name="Group 1427"/>
            <p:cNvGrpSpPr/>
            <p:nvPr/>
          </p:nvGrpSpPr>
          <p:grpSpPr>
            <a:xfrm>
              <a:off x="1989961" y="1665409"/>
              <a:ext cx="413499" cy="266755"/>
              <a:chOff x="1371600" y="2038342"/>
              <a:chExt cx="609600" cy="393263"/>
            </a:xfrm>
          </p:grpSpPr>
          <p:cxnSp>
            <p:nvCxnSpPr>
              <p:cNvPr id="1432" name="Straight Connector 143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4" name="Straight Connector 143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6" name="Straight Connector 143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7" name="Straight Connector 143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8" name="Straight Connector 143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29" name="Rectangle 142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30" name="Rectangle 142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31" name="Rectangle 143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41" name="Group 1440"/>
          <p:cNvGrpSpPr/>
          <p:nvPr/>
        </p:nvGrpSpPr>
        <p:grpSpPr>
          <a:xfrm>
            <a:off x="9868951" y="2515262"/>
            <a:ext cx="735495" cy="453124"/>
            <a:chOff x="1926169" y="1632181"/>
            <a:chExt cx="540854" cy="333210"/>
          </a:xfrm>
        </p:grpSpPr>
        <p:sp>
          <p:nvSpPr>
            <p:cNvPr id="1442" name="Rectangle 144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43" name="Rectangle 144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44" name="Group 1443"/>
            <p:cNvGrpSpPr/>
            <p:nvPr/>
          </p:nvGrpSpPr>
          <p:grpSpPr>
            <a:xfrm>
              <a:off x="1989961" y="1665409"/>
              <a:ext cx="413499" cy="266755"/>
              <a:chOff x="1371600" y="2038342"/>
              <a:chExt cx="609600" cy="393263"/>
            </a:xfrm>
          </p:grpSpPr>
          <p:cxnSp>
            <p:nvCxnSpPr>
              <p:cNvPr id="1448" name="Straight Connector 14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5" name="Straight Connector 145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6" name="Straight Connector 145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45" name="Rectangle 144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46" name="Rectangle 144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47" name="Rectangle 144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57" name="Group 1456"/>
          <p:cNvGrpSpPr/>
          <p:nvPr/>
        </p:nvGrpSpPr>
        <p:grpSpPr>
          <a:xfrm>
            <a:off x="10606165" y="2515262"/>
            <a:ext cx="735495" cy="453124"/>
            <a:chOff x="1926169" y="1632181"/>
            <a:chExt cx="540854" cy="333210"/>
          </a:xfrm>
        </p:grpSpPr>
        <p:sp>
          <p:nvSpPr>
            <p:cNvPr id="1458" name="Rectangle 145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59" name="Rectangle 145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60" name="Group 1459"/>
            <p:cNvGrpSpPr/>
            <p:nvPr/>
          </p:nvGrpSpPr>
          <p:grpSpPr>
            <a:xfrm>
              <a:off x="1989961" y="1665409"/>
              <a:ext cx="413499" cy="266755"/>
              <a:chOff x="1371600" y="2038342"/>
              <a:chExt cx="609600" cy="393263"/>
            </a:xfrm>
          </p:grpSpPr>
          <p:cxnSp>
            <p:nvCxnSpPr>
              <p:cNvPr id="1464" name="Straight Connector 146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5" name="Straight Connector 146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6" name="Straight Connector 146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7" name="Straight Connector 146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8" name="Straight Connector 146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9" name="Straight Connector 146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0" name="Straight Connector 146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1" name="Straight Connector 147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2" name="Straight Connector 147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61" name="Rectangle 146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62" name="Rectangle 146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63" name="Rectangle 146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73" name="Group 1472"/>
          <p:cNvGrpSpPr/>
          <p:nvPr/>
        </p:nvGrpSpPr>
        <p:grpSpPr>
          <a:xfrm>
            <a:off x="9868951" y="2097758"/>
            <a:ext cx="735495" cy="453124"/>
            <a:chOff x="1926169" y="1632181"/>
            <a:chExt cx="540854" cy="333210"/>
          </a:xfrm>
        </p:grpSpPr>
        <p:sp>
          <p:nvSpPr>
            <p:cNvPr id="1474" name="Rectangle 14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75" name="Rectangle 14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76" name="Group 1475"/>
            <p:cNvGrpSpPr/>
            <p:nvPr/>
          </p:nvGrpSpPr>
          <p:grpSpPr>
            <a:xfrm>
              <a:off x="1989961" y="1665409"/>
              <a:ext cx="413499" cy="266755"/>
              <a:chOff x="1371600" y="2038342"/>
              <a:chExt cx="609600" cy="393263"/>
            </a:xfrm>
          </p:grpSpPr>
          <p:cxnSp>
            <p:nvCxnSpPr>
              <p:cNvPr id="1480" name="Straight Connector 14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1" name="Straight Connector 14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2" name="Straight Connector 14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4" name="Straight Connector 14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5" name="Straight Connector 14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6" name="Straight Connector 14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8" name="Straight Connector 14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77" name="Rectangle 14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78" name="Rectangle 14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79" name="Rectangle 14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89" name="Group 1488"/>
          <p:cNvGrpSpPr/>
          <p:nvPr/>
        </p:nvGrpSpPr>
        <p:grpSpPr>
          <a:xfrm>
            <a:off x="10606165" y="2097758"/>
            <a:ext cx="735495" cy="453124"/>
            <a:chOff x="1926169" y="1632181"/>
            <a:chExt cx="540854" cy="333210"/>
          </a:xfrm>
        </p:grpSpPr>
        <p:sp>
          <p:nvSpPr>
            <p:cNvPr id="1490" name="Rectangle 148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1" name="Rectangle 149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92" name="Group 1491"/>
            <p:cNvGrpSpPr/>
            <p:nvPr/>
          </p:nvGrpSpPr>
          <p:grpSpPr>
            <a:xfrm>
              <a:off x="1989961" y="1665409"/>
              <a:ext cx="413499" cy="266755"/>
              <a:chOff x="1371600" y="2038342"/>
              <a:chExt cx="609600" cy="393263"/>
            </a:xfrm>
          </p:grpSpPr>
          <p:cxnSp>
            <p:nvCxnSpPr>
              <p:cNvPr id="1496" name="Straight Connector 149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7" name="Straight Connector 149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8" name="Straight Connector 149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0" name="Straight Connector 149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1" name="Straight Connector 150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2" name="Straight Connector 150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3" name="Straight Connector 150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4" name="Straight Connector 150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93" name="Rectangle 149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4" name="Rectangle 149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5" name="Rectangle 149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505" name="Group 1504"/>
          <p:cNvGrpSpPr/>
          <p:nvPr/>
        </p:nvGrpSpPr>
        <p:grpSpPr>
          <a:xfrm>
            <a:off x="9868951" y="1680254"/>
            <a:ext cx="735495" cy="453124"/>
            <a:chOff x="1926169" y="1632181"/>
            <a:chExt cx="540854" cy="333210"/>
          </a:xfrm>
        </p:grpSpPr>
        <p:sp>
          <p:nvSpPr>
            <p:cNvPr id="1506" name="Rectangle 15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07" name="Rectangle 15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508" name="Group 1507"/>
            <p:cNvGrpSpPr/>
            <p:nvPr/>
          </p:nvGrpSpPr>
          <p:grpSpPr>
            <a:xfrm>
              <a:off x="1989961" y="1665409"/>
              <a:ext cx="413499" cy="266755"/>
              <a:chOff x="1371600" y="2038342"/>
              <a:chExt cx="609600" cy="393263"/>
            </a:xfrm>
          </p:grpSpPr>
          <p:cxnSp>
            <p:nvCxnSpPr>
              <p:cNvPr id="1512" name="Straight Connector 15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3" name="Straight Connector 15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4" name="Straight Connector 15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5" name="Straight Connector 15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6" name="Straight Connector 15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7" name="Straight Connector 15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8" name="Straight Connector 15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9" name="Straight Connector 15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0" name="Straight Connector 15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09" name="Rectangle 15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10" name="Rectangle 15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11" name="Rectangle 15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521" name="Group 1520"/>
          <p:cNvGrpSpPr/>
          <p:nvPr/>
        </p:nvGrpSpPr>
        <p:grpSpPr>
          <a:xfrm>
            <a:off x="10606165" y="1680254"/>
            <a:ext cx="735495" cy="453124"/>
            <a:chOff x="1926169" y="1632181"/>
            <a:chExt cx="540854" cy="333210"/>
          </a:xfrm>
        </p:grpSpPr>
        <p:sp>
          <p:nvSpPr>
            <p:cNvPr id="1522" name="Rectangle 15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3" name="Rectangle 15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524" name="Group 1523"/>
            <p:cNvGrpSpPr/>
            <p:nvPr/>
          </p:nvGrpSpPr>
          <p:grpSpPr>
            <a:xfrm>
              <a:off x="1989961" y="1665409"/>
              <a:ext cx="413499" cy="266755"/>
              <a:chOff x="1371600" y="2038342"/>
              <a:chExt cx="609600" cy="393263"/>
            </a:xfrm>
          </p:grpSpPr>
          <p:cxnSp>
            <p:nvCxnSpPr>
              <p:cNvPr id="1528" name="Straight Connector 15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9" name="Straight Connector 15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0" name="Straight Connector 15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1" name="Straight Connector 15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2" name="Straight Connector 15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4" name="Straight Connector 15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6" name="Straight Connector 15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25" name="Rectangle 15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6" name="Rectangle 15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7" name="Rectangle 15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537" name="Rectangle 1536"/>
          <p:cNvSpPr/>
          <p:nvPr/>
        </p:nvSpPr>
        <p:spPr>
          <a:xfrm rot="5400000">
            <a:off x="1621009" y="292823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38" name="Rectangle 1537"/>
          <p:cNvSpPr/>
          <p:nvPr/>
        </p:nvSpPr>
        <p:spPr>
          <a:xfrm rot="5400000">
            <a:off x="3855390" y="293017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39" name="Rectangle 1538"/>
          <p:cNvSpPr/>
          <p:nvPr/>
        </p:nvSpPr>
        <p:spPr>
          <a:xfrm rot="5400000">
            <a:off x="6045239" y="293211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0" name="Rectangle 1539"/>
          <p:cNvSpPr/>
          <p:nvPr/>
        </p:nvSpPr>
        <p:spPr>
          <a:xfrm rot="5400000">
            <a:off x="8235088" y="2934058"/>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1" name="Rectangle 1540"/>
          <p:cNvSpPr/>
          <p:nvPr/>
        </p:nvSpPr>
        <p:spPr>
          <a:xfrm rot="5400000">
            <a:off x="10424937" y="29360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782" name="Group 781"/>
          <p:cNvGrpSpPr/>
          <p:nvPr/>
        </p:nvGrpSpPr>
        <p:grpSpPr>
          <a:xfrm>
            <a:off x="9853969" y="4627396"/>
            <a:ext cx="735495" cy="453124"/>
            <a:chOff x="1926169" y="1632181"/>
            <a:chExt cx="540854" cy="333210"/>
          </a:xfrm>
        </p:grpSpPr>
        <p:sp>
          <p:nvSpPr>
            <p:cNvPr id="783" name="Rectangle 78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4" name="Rectangle 78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85" name="Group 784"/>
            <p:cNvGrpSpPr/>
            <p:nvPr/>
          </p:nvGrpSpPr>
          <p:grpSpPr>
            <a:xfrm>
              <a:off x="1989961" y="1665409"/>
              <a:ext cx="413499" cy="266755"/>
              <a:chOff x="1371600" y="2038342"/>
              <a:chExt cx="609600" cy="393263"/>
            </a:xfrm>
          </p:grpSpPr>
          <p:cxnSp>
            <p:nvCxnSpPr>
              <p:cNvPr id="789" name="Straight Connector 78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6" name="Rectangle 78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7" name="Rectangle 78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8" name="Rectangle 78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547" name="TextBox 1546"/>
          <p:cNvSpPr txBox="1"/>
          <p:nvPr/>
        </p:nvSpPr>
        <p:spPr>
          <a:xfrm>
            <a:off x="10028237" y="458701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grpSp>
        <p:nvGrpSpPr>
          <p:cNvPr id="526" name="Group 525"/>
          <p:cNvGrpSpPr/>
          <p:nvPr/>
        </p:nvGrpSpPr>
        <p:grpSpPr>
          <a:xfrm>
            <a:off x="5478105" y="4627396"/>
            <a:ext cx="735495" cy="453124"/>
            <a:chOff x="1926169" y="1632181"/>
            <a:chExt cx="540854" cy="333210"/>
          </a:xfrm>
        </p:grpSpPr>
        <p:sp>
          <p:nvSpPr>
            <p:cNvPr id="527" name="Rectangle 52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8" name="Rectangle 52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29" name="Group 528"/>
            <p:cNvGrpSpPr/>
            <p:nvPr/>
          </p:nvGrpSpPr>
          <p:grpSpPr>
            <a:xfrm>
              <a:off x="1989961" y="1665409"/>
              <a:ext cx="413499" cy="266755"/>
              <a:chOff x="1371600" y="2038342"/>
              <a:chExt cx="609600" cy="393263"/>
            </a:xfrm>
          </p:grpSpPr>
          <p:cxnSp>
            <p:nvCxnSpPr>
              <p:cNvPr id="533" name="Straight Connector 53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0" name="Rectangle 52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1" name="Rectangle 53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2" name="Rectangle 53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54" name="Group 653"/>
          <p:cNvGrpSpPr/>
          <p:nvPr/>
        </p:nvGrpSpPr>
        <p:grpSpPr>
          <a:xfrm>
            <a:off x="7666037" y="4627396"/>
            <a:ext cx="735495" cy="453124"/>
            <a:chOff x="1926169" y="1632181"/>
            <a:chExt cx="540854" cy="333210"/>
          </a:xfrm>
        </p:grpSpPr>
        <p:sp>
          <p:nvSpPr>
            <p:cNvPr id="655" name="Rectangle 65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6" name="Rectangle 65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57" name="Group 656"/>
            <p:cNvGrpSpPr/>
            <p:nvPr/>
          </p:nvGrpSpPr>
          <p:grpSpPr>
            <a:xfrm>
              <a:off x="1989961" y="1665409"/>
              <a:ext cx="413499" cy="266755"/>
              <a:chOff x="1371600" y="2038342"/>
              <a:chExt cx="609600" cy="393263"/>
            </a:xfrm>
          </p:grpSpPr>
          <p:cxnSp>
            <p:nvCxnSpPr>
              <p:cNvPr id="661" name="Straight Connector 66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8" name="Rectangle 65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9" name="Rectangle 65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60" name="Rectangle 65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545" name="TextBox 1544"/>
          <p:cNvSpPr txBox="1"/>
          <p:nvPr/>
        </p:nvSpPr>
        <p:spPr>
          <a:xfrm>
            <a:off x="5629653" y="458701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46" name="TextBox 1545"/>
          <p:cNvSpPr txBox="1"/>
          <p:nvPr/>
        </p:nvSpPr>
        <p:spPr>
          <a:xfrm>
            <a:off x="7837487" y="458701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grpSp>
        <p:nvGrpSpPr>
          <p:cNvPr id="270" name="Group 269"/>
          <p:cNvGrpSpPr/>
          <p:nvPr/>
        </p:nvGrpSpPr>
        <p:grpSpPr>
          <a:xfrm>
            <a:off x="1073644" y="4627396"/>
            <a:ext cx="735495" cy="453124"/>
            <a:chOff x="1926169" y="1632181"/>
            <a:chExt cx="540854" cy="333210"/>
          </a:xfrm>
        </p:grpSpPr>
        <p:sp>
          <p:nvSpPr>
            <p:cNvPr id="271" name="Rectangle 27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72" name="Rectangle 27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73" name="Group 272"/>
            <p:cNvGrpSpPr/>
            <p:nvPr/>
          </p:nvGrpSpPr>
          <p:grpSpPr>
            <a:xfrm>
              <a:off x="1989961" y="1665409"/>
              <a:ext cx="413499" cy="266755"/>
              <a:chOff x="1371600" y="2038342"/>
              <a:chExt cx="609600" cy="393263"/>
            </a:xfrm>
          </p:grpSpPr>
          <p:cxnSp>
            <p:nvCxnSpPr>
              <p:cNvPr id="277" name="Straight Connector 27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4" name="Rectangle 27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75" name="Rectangle 27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76" name="Rectangle 27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98" name="Group 397"/>
          <p:cNvGrpSpPr/>
          <p:nvPr/>
        </p:nvGrpSpPr>
        <p:grpSpPr>
          <a:xfrm>
            <a:off x="3298847" y="4627396"/>
            <a:ext cx="735495" cy="453124"/>
            <a:chOff x="1926169" y="1632181"/>
            <a:chExt cx="540854" cy="333210"/>
          </a:xfrm>
        </p:grpSpPr>
        <p:sp>
          <p:nvSpPr>
            <p:cNvPr id="399" name="Rectangle 39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0" name="Rectangle 39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01" name="Group 400"/>
            <p:cNvGrpSpPr/>
            <p:nvPr/>
          </p:nvGrpSpPr>
          <p:grpSpPr>
            <a:xfrm>
              <a:off x="1989961" y="1665409"/>
              <a:ext cx="413499" cy="266755"/>
              <a:chOff x="1371600" y="2038342"/>
              <a:chExt cx="609600" cy="393263"/>
            </a:xfrm>
          </p:grpSpPr>
          <p:cxnSp>
            <p:nvCxnSpPr>
              <p:cNvPr id="405" name="Straight Connector 40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2" name="Rectangle 40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3" name="Rectangle 40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4" name="Rectangle 40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543" name="TextBox 1542"/>
          <p:cNvSpPr txBox="1"/>
          <p:nvPr/>
        </p:nvSpPr>
        <p:spPr>
          <a:xfrm>
            <a:off x="1231302" y="458701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44" name="TextBox 1543"/>
          <p:cNvSpPr txBox="1"/>
          <p:nvPr/>
        </p:nvSpPr>
        <p:spPr>
          <a:xfrm>
            <a:off x="3448193" y="458701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48" name="TextBox 1547"/>
          <p:cNvSpPr txBox="1"/>
          <p:nvPr/>
        </p:nvSpPr>
        <p:spPr>
          <a:xfrm>
            <a:off x="2335202" y="3392032"/>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49" name="TextBox 1548"/>
          <p:cNvSpPr txBox="1"/>
          <p:nvPr/>
        </p:nvSpPr>
        <p:spPr>
          <a:xfrm>
            <a:off x="4564034" y="337611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0" name="TextBox 1549"/>
          <p:cNvSpPr txBox="1"/>
          <p:nvPr/>
        </p:nvSpPr>
        <p:spPr>
          <a:xfrm>
            <a:off x="6749327" y="3384356"/>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1" name="TextBox 1550"/>
          <p:cNvSpPr txBox="1"/>
          <p:nvPr/>
        </p:nvSpPr>
        <p:spPr>
          <a:xfrm>
            <a:off x="8942025" y="3392032"/>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2" name="TextBox 1551"/>
          <p:cNvSpPr txBox="1"/>
          <p:nvPr/>
        </p:nvSpPr>
        <p:spPr>
          <a:xfrm>
            <a:off x="11134723" y="3399708"/>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92" name="Rectangle 891"/>
          <p:cNvSpPr/>
          <p:nvPr/>
        </p:nvSpPr>
        <p:spPr>
          <a:xfrm>
            <a:off x="989305" y="587898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3" name="Rectangle 892"/>
          <p:cNvSpPr/>
          <p:nvPr/>
        </p:nvSpPr>
        <p:spPr>
          <a:xfrm>
            <a:off x="3206836" y="586611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4" name="Rectangle 893"/>
          <p:cNvSpPr/>
          <p:nvPr/>
        </p:nvSpPr>
        <p:spPr>
          <a:xfrm>
            <a:off x="5387693" y="586611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5" name="Rectangle 894"/>
          <p:cNvSpPr/>
          <p:nvPr/>
        </p:nvSpPr>
        <p:spPr>
          <a:xfrm>
            <a:off x="7577934" y="587341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6" name="Rectangle 895"/>
          <p:cNvSpPr/>
          <p:nvPr/>
        </p:nvSpPr>
        <p:spPr>
          <a:xfrm>
            <a:off x="9768175" y="586611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558" name="Thought Bubble: Cloud 1557"/>
          <p:cNvSpPr/>
          <p:nvPr/>
        </p:nvSpPr>
        <p:spPr bwMode="auto">
          <a:xfrm>
            <a:off x="562428" y="5922028"/>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59" name="Thought Bubble: Cloud 1558"/>
          <p:cNvSpPr/>
          <p:nvPr/>
        </p:nvSpPr>
        <p:spPr bwMode="auto">
          <a:xfrm>
            <a:off x="2860292" y="5923089"/>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60" name="Thought Bubble: Cloud 1559"/>
          <p:cNvSpPr/>
          <p:nvPr/>
        </p:nvSpPr>
        <p:spPr bwMode="auto">
          <a:xfrm>
            <a:off x="5158156" y="5924150"/>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61" name="Thought Bubble: Cloud 1560"/>
          <p:cNvSpPr/>
          <p:nvPr/>
        </p:nvSpPr>
        <p:spPr bwMode="auto">
          <a:xfrm>
            <a:off x="7456020" y="5925211"/>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62" name="Thought Bubble: Cloud 1561"/>
          <p:cNvSpPr/>
          <p:nvPr/>
        </p:nvSpPr>
        <p:spPr bwMode="auto">
          <a:xfrm>
            <a:off x="9753884" y="5926272"/>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534451157"/>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16"/>
                                        </p:tgtEl>
                                      </p:cBhvr>
                                    </p:animEffect>
                                    <p:set>
                                      <p:cBhvr>
                                        <p:cTn id="7" dur="1" fill="hold">
                                          <p:stCondLst>
                                            <p:cond delay="499"/>
                                          </p:stCondLst>
                                        </p:cTn>
                                        <p:tgtEl>
                                          <p:spTgt spid="1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7"/>
                                        </p:tgtEl>
                                      </p:cBhvr>
                                    </p:animEffect>
                                    <p:set>
                                      <p:cBhvr>
                                        <p:cTn id="10" dur="1" fill="hold">
                                          <p:stCondLst>
                                            <p:cond delay="499"/>
                                          </p:stCondLst>
                                        </p:cTn>
                                        <p:tgtEl>
                                          <p:spTgt spid="1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8"/>
                                        </p:tgtEl>
                                      </p:cBhvr>
                                    </p:animEffect>
                                    <p:set>
                                      <p:cBhvr>
                                        <p:cTn id="13" dur="1" fill="hold">
                                          <p:stCondLst>
                                            <p:cond delay="499"/>
                                          </p:stCondLst>
                                        </p:cTn>
                                        <p:tgtEl>
                                          <p:spTgt spid="11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2"/>
                                        </p:tgtEl>
                                      </p:cBhvr>
                                    </p:animEffect>
                                    <p:set>
                                      <p:cBhvr>
                                        <p:cTn id="16" dur="1" fill="hold">
                                          <p:stCondLst>
                                            <p:cond delay="499"/>
                                          </p:stCondLst>
                                        </p:cTn>
                                        <p:tgtEl>
                                          <p:spTgt spid="20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3"/>
                                        </p:tgtEl>
                                      </p:cBhvr>
                                    </p:animEffect>
                                    <p:set>
                                      <p:cBhvr>
                                        <p:cTn id="19" dur="1" fill="hold">
                                          <p:stCondLst>
                                            <p:cond delay="499"/>
                                          </p:stCondLst>
                                        </p:cTn>
                                        <p:tgtEl>
                                          <p:spTgt spid="20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04"/>
                                        </p:tgtEl>
                                      </p:cBhvr>
                                    </p:animEffect>
                                    <p:set>
                                      <p:cBhvr>
                                        <p:cTn id="22" dur="1" fill="hold">
                                          <p:stCondLst>
                                            <p:cond delay="499"/>
                                          </p:stCondLst>
                                        </p:cTn>
                                        <p:tgtEl>
                                          <p:spTgt spid="204"/>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1"/>
                                        </p:tgtEl>
                                      </p:cBhvr>
                                    </p:animEffect>
                                    <p:set>
                                      <p:cBhvr>
                                        <p:cTn id="25" dur="1" fill="hold">
                                          <p:stCondLst>
                                            <p:cond delay="499"/>
                                          </p:stCondLst>
                                        </p:cTn>
                                        <p:tgtEl>
                                          <p:spTgt spid="21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2"/>
                                        </p:tgtEl>
                                      </p:cBhvr>
                                    </p:animEffect>
                                    <p:set>
                                      <p:cBhvr>
                                        <p:cTn id="28" dur="1" fill="hold">
                                          <p:stCondLst>
                                            <p:cond delay="499"/>
                                          </p:stCondLst>
                                        </p:cTn>
                                        <p:tgtEl>
                                          <p:spTgt spid="21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3"/>
                                        </p:tgtEl>
                                      </p:cBhvr>
                                    </p:animEffect>
                                    <p:set>
                                      <p:cBhvr>
                                        <p:cTn id="31" dur="1" fill="hold">
                                          <p:stCondLst>
                                            <p:cond delay="499"/>
                                          </p:stCondLst>
                                        </p:cTn>
                                        <p:tgtEl>
                                          <p:spTgt spid="21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20"/>
                                        </p:tgtEl>
                                      </p:cBhvr>
                                    </p:animEffect>
                                    <p:set>
                                      <p:cBhvr>
                                        <p:cTn id="34" dur="1" fill="hold">
                                          <p:stCondLst>
                                            <p:cond delay="499"/>
                                          </p:stCondLst>
                                        </p:cTn>
                                        <p:tgtEl>
                                          <p:spTgt spid="22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21"/>
                                        </p:tgtEl>
                                      </p:cBhvr>
                                    </p:animEffect>
                                    <p:set>
                                      <p:cBhvr>
                                        <p:cTn id="37" dur="1" fill="hold">
                                          <p:stCondLst>
                                            <p:cond delay="499"/>
                                          </p:stCondLst>
                                        </p:cTn>
                                        <p:tgtEl>
                                          <p:spTgt spid="221"/>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22"/>
                                        </p:tgtEl>
                                      </p:cBhvr>
                                    </p:animEffect>
                                    <p:set>
                                      <p:cBhvr>
                                        <p:cTn id="40" dur="1" fill="hold">
                                          <p:stCondLst>
                                            <p:cond delay="499"/>
                                          </p:stCondLst>
                                        </p:cTn>
                                        <p:tgtEl>
                                          <p:spTgt spid="222"/>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29"/>
                                        </p:tgtEl>
                                      </p:cBhvr>
                                    </p:animEffect>
                                    <p:set>
                                      <p:cBhvr>
                                        <p:cTn id="43" dur="1" fill="hold">
                                          <p:stCondLst>
                                            <p:cond delay="499"/>
                                          </p:stCondLst>
                                        </p:cTn>
                                        <p:tgtEl>
                                          <p:spTgt spid="22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30"/>
                                        </p:tgtEl>
                                      </p:cBhvr>
                                    </p:animEffect>
                                    <p:set>
                                      <p:cBhvr>
                                        <p:cTn id="46" dur="1" fill="hold">
                                          <p:stCondLst>
                                            <p:cond delay="499"/>
                                          </p:stCondLst>
                                        </p:cTn>
                                        <p:tgtEl>
                                          <p:spTgt spid="2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31"/>
                                        </p:tgtEl>
                                      </p:cBhvr>
                                    </p:animEffect>
                                    <p:set>
                                      <p:cBhvr>
                                        <p:cTn id="49" dur="1" fill="hold">
                                          <p:stCondLst>
                                            <p:cond delay="499"/>
                                          </p:stCondLst>
                                        </p:cTn>
                                        <p:tgtEl>
                                          <p:spTgt spid="231"/>
                                        </p:tgtEl>
                                        <p:attrNameLst>
                                          <p:attrName>style.visibility</p:attrName>
                                        </p:attrNameLst>
                                      </p:cBhvr>
                                      <p:to>
                                        <p:strVal val="hidden"/>
                                      </p:to>
                                    </p:set>
                                  </p:childTnLst>
                                </p:cTn>
                              </p:par>
                            </p:childTnLst>
                          </p:cTn>
                        </p:par>
                        <p:par>
                          <p:cTn id="50" fill="hold">
                            <p:stCondLst>
                              <p:cond delay="500"/>
                            </p:stCondLst>
                            <p:childTnLst>
                              <p:par>
                                <p:cTn id="51" presetID="8" presetClass="emph" presetSubtype="0" fill="hold" grpId="0" nodeType="afterEffect">
                                  <p:stCondLst>
                                    <p:cond delay="0"/>
                                  </p:stCondLst>
                                  <p:childTnLst>
                                    <p:animRot by="5400000">
                                      <p:cBhvr>
                                        <p:cTn id="52" dur="2000" fill="hold"/>
                                        <p:tgtEl>
                                          <p:spTgt spid="114"/>
                                        </p:tgtEl>
                                        <p:attrNameLst>
                                          <p:attrName>r</p:attrName>
                                        </p:attrNameLst>
                                      </p:cBhvr>
                                    </p:animRot>
                                  </p:childTnLst>
                                </p:cTn>
                              </p:par>
                              <p:par>
                                <p:cTn id="53" presetID="42" presetClass="path" presetSubtype="0" accel="50000" decel="50000" fill="hold" grpId="1" nodeType="withEffect">
                                  <p:stCondLst>
                                    <p:cond delay="0"/>
                                  </p:stCondLst>
                                  <p:childTnLst>
                                    <p:animMotion origin="layout" path="M 3.46694E-6 3.11394E-6 L 0.0485 0.05742 " pathEditMode="relative" rAng="0" ptsTypes="AA">
                                      <p:cBhvr>
                                        <p:cTn id="54" dur="2000" fill="hold"/>
                                        <p:tgtEl>
                                          <p:spTgt spid="114"/>
                                        </p:tgtEl>
                                        <p:attrNameLst>
                                          <p:attrName>ppt_x</p:attrName>
                                          <p:attrName>ppt_y</p:attrName>
                                        </p:attrNameLst>
                                      </p:cBhvr>
                                      <p:rCtr x="2425" y="2860"/>
                                    </p:animMotion>
                                  </p:childTnLst>
                                </p:cTn>
                              </p:par>
                              <p:par>
                                <p:cTn id="55" presetID="50" presetClass="path" presetSubtype="0" accel="36000" fill="hold" grpId="0" nodeType="withEffect">
                                  <p:stCondLst>
                                    <p:cond delay="0"/>
                                  </p:stCondLst>
                                  <p:childTnLst>
                                    <p:animMotion origin="layout" path="M -3.69926E-6 9.07853E-8 C 0.05732 0.00045 0.09587 0.04925 0.08949 0.12982 " pathEditMode="relative" rAng="0" ptsTypes="AA">
                                      <p:cBhvr>
                                        <p:cTn id="56" dur="2000" fill="hold"/>
                                        <p:tgtEl>
                                          <p:spTgt spid="1543"/>
                                        </p:tgtEl>
                                        <p:attrNameLst>
                                          <p:attrName>ppt_x</p:attrName>
                                          <p:attrName>ppt_y</p:attrName>
                                        </p:attrNameLst>
                                      </p:cBhvr>
                                      <p:rCtr x="4506" y="6491"/>
                                    </p:animMotion>
                                  </p:childTnLst>
                                </p:cTn>
                              </p:par>
                              <p:par>
                                <p:cTn id="57" presetID="8" presetClass="emph" presetSubtype="0" fill="hold" grpId="0" nodeType="withEffect">
                                  <p:stCondLst>
                                    <p:cond delay="0"/>
                                  </p:stCondLst>
                                  <p:childTnLst>
                                    <p:animRot by="5400000">
                                      <p:cBhvr>
                                        <p:cTn id="58" dur="2000" fill="hold"/>
                                        <p:tgtEl>
                                          <p:spTgt spid="139"/>
                                        </p:tgtEl>
                                        <p:attrNameLst>
                                          <p:attrName>r</p:attrName>
                                        </p:attrNameLst>
                                      </p:cBhvr>
                                    </p:animRot>
                                  </p:childTnLst>
                                </p:cTn>
                              </p:par>
                              <p:par>
                                <p:cTn id="59" presetID="42" presetClass="path" presetSubtype="0" accel="50000" decel="50000" fill="hold" grpId="1" nodeType="withEffect">
                                  <p:stCondLst>
                                    <p:cond delay="0"/>
                                  </p:stCondLst>
                                  <p:childTnLst>
                                    <p:animMotion origin="layout" path="M -1.78198E-6 -4.21698E-6 L 0.04851 0.05743 " pathEditMode="relative" rAng="0" ptsTypes="AA">
                                      <p:cBhvr>
                                        <p:cTn id="60" dur="2000" fill="hold"/>
                                        <p:tgtEl>
                                          <p:spTgt spid="139"/>
                                        </p:tgtEl>
                                        <p:attrNameLst>
                                          <p:attrName>ppt_x</p:attrName>
                                          <p:attrName>ppt_y</p:attrName>
                                        </p:attrNameLst>
                                      </p:cBhvr>
                                      <p:rCtr x="2425" y="2860"/>
                                    </p:animMotion>
                                  </p:childTnLst>
                                </p:cTn>
                              </p:par>
                              <p:par>
                                <p:cTn id="61" presetID="50" presetClass="path" presetSubtype="0" accel="36000" fill="hold" grpId="0" nodeType="withEffect">
                                  <p:stCondLst>
                                    <p:cond delay="0"/>
                                  </p:stCondLst>
                                  <p:childTnLst>
                                    <p:animMotion origin="layout" path="M -1.29946E-6 9.07853E-8 C 0.05732 0.00045 0.09587 0.04925 0.08948 0.12982 " pathEditMode="relative" rAng="0" ptsTypes="AA">
                                      <p:cBhvr>
                                        <p:cTn id="62" dur="2000" fill="hold"/>
                                        <p:tgtEl>
                                          <p:spTgt spid="1544"/>
                                        </p:tgtEl>
                                        <p:attrNameLst>
                                          <p:attrName>ppt_x</p:attrName>
                                          <p:attrName>ppt_y</p:attrName>
                                        </p:attrNameLst>
                                      </p:cBhvr>
                                      <p:rCtr x="4506" y="6491"/>
                                    </p:animMotion>
                                  </p:childTnLst>
                                </p:cTn>
                              </p:par>
                              <p:par>
                                <p:cTn id="63" presetID="8" presetClass="emph" presetSubtype="0" fill="hold" grpId="0" nodeType="withEffect">
                                  <p:stCondLst>
                                    <p:cond delay="0"/>
                                  </p:stCondLst>
                                  <p:childTnLst>
                                    <p:animRot by="5400000">
                                      <p:cBhvr>
                                        <p:cTn id="64" dur="2000" fill="hold"/>
                                        <p:tgtEl>
                                          <p:spTgt spid="140"/>
                                        </p:tgtEl>
                                        <p:attrNameLst>
                                          <p:attrName>r</p:attrName>
                                        </p:attrNameLst>
                                      </p:cBhvr>
                                    </p:animRot>
                                  </p:childTnLst>
                                </p:cTn>
                              </p:par>
                              <p:par>
                                <p:cTn id="65" presetID="42" presetClass="path" presetSubtype="0" accel="50000" decel="50000" fill="hold" grpId="1" nodeType="withEffect">
                                  <p:stCondLst>
                                    <p:cond delay="0"/>
                                  </p:stCondLst>
                                  <p:childTnLst>
                                    <p:animMotion origin="layout" path="M 4.18688E-6 -4.21698E-6 L 0.0485 0.05743 " pathEditMode="relative" rAng="0" ptsTypes="AA">
                                      <p:cBhvr>
                                        <p:cTn id="66" dur="2000" fill="hold"/>
                                        <p:tgtEl>
                                          <p:spTgt spid="140"/>
                                        </p:tgtEl>
                                        <p:attrNameLst>
                                          <p:attrName>ppt_x</p:attrName>
                                          <p:attrName>ppt_y</p:attrName>
                                        </p:attrNameLst>
                                      </p:cBhvr>
                                      <p:rCtr x="2425" y="2860"/>
                                    </p:animMotion>
                                  </p:childTnLst>
                                </p:cTn>
                              </p:par>
                              <p:par>
                                <p:cTn id="67" presetID="50" presetClass="path" presetSubtype="0" accel="36000" fill="hold" grpId="0" nodeType="withEffect">
                                  <p:stCondLst>
                                    <p:cond delay="0"/>
                                  </p:stCondLst>
                                  <p:childTnLst>
                                    <p:animMotion origin="layout" path="M -6.28032E-7 9.07853E-8 C 0.05731 0.00045 0.09586 0.04925 0.08948 0.12982 " pathEditMode="relative" rAng="0" ptsTypes="AA">
                                      <p:cBhvr>
                                        <p:cTn id="68" dur="2000" fill="hold"/>
                                        <p:tgtEl>
                                          <p:spTgt spid="1545"/>
                                        </p:tgtEl>
                                        <p:attrNameLst>
                                          <p:attrName>ppt_x</p:attrName>
                                          <p:attrName>ppt_y</p:attrName>
                                        </p:attrNameLst>
                                      </p:cBhvr>
                                      <p:rCtr x="4506" y="6491"/>
                                    </p:animMotion>
                                  </p:childTnLst>
                                </p:cTn>
                              </p:par>
                              <p:par>
                                <p:cTn id="69" presetID="8" presetClass="emph" presetSubtype="0" fill="hold" grpId="0" nodeType="withEffect">
                                  <p:stCondLst>
                                    <p:cond delay="0"/>
                                  </p:stCondLst>
                                  <p:childTnLst>
                                    <p:animRot by="5400000">
                                      <p:cBhvr>
                                        <p:cTn id="70" dur="2000" fill="hold"/>
                                        <p:tgtEl>
                                          <p:spTgt spid="141"/>
                                        </p:tgtEl>
                                        <p:attrNameLst>
                                          <p:attrName>r</p:attrName>
                                        </p:attrNameLst>
                                      </p:cBhvr>
                                    </p:animRot>
                                  </p:childTnLst>
                                </p:cTn>
                              </p:par>
                              <p:par>
                                <p:cTn id="71" presetID="42" presetClass="path" presetSubtype="0" accel="50000" decel="50000" fill="hold" grpId="1" nodeType="withEffect">
                                  <p:stCondLst>
                                    <p:cond delay="0"/>
                                  </p:stCondLst>
                                  <p:childTnLst>
                                    <p:animMotion origin="layout" path="M 1.31733E-6 4.00363E-6 L 0.04851 0.05742 " pathEditMode="relative" rAng="0" ptsTypes="AA">
                                      <p:cBhvr>
                                        <p:cTn id="72" dur="2000" fill="hold"/>
                                        <p:tgtEl>
                                          <p:spTgt spid="141"/>
                                        </p:tgtEl>
                                        <p:attrNameLst>
                                          <p:attrName>ppt_x</p:attrName>
                                          <p:attrName>ppt_y</p:attrName>
                                        </p:attrNameLst>
                                      </p:cBhvr>
                                      <p:rCtr x="2425" y="2860"/>
                                    </p:animMotion>
                                  </p:childTnLst>
                                </p:cTn>
                              </p:par>
                              <p:par>
                                <p:cTn id="73" presetID="50" presetClass="path" presetSubtype="0" accel="36000" fill="hold" grpId="0" nodeType="withEffect">
                                  <p:stCondLst>
                                    <p:cond delay="0"/>
                                  </p:stCondLst>
                                  <p:childTnLst>
                                    <p:animMotion origin="layout" path="M 1.53178E-8 9.07853E-8 C 0.05731 0.00045 0.09586 0.04925 0.08948 0.12982 " pathEditMode="relative" rAng="0" ptsTypes="AA">
                                      <p:cBhvr>
                                        <p:cTn id="74" dur="2000" fill="hold"/>
                                        <p:tgtEl>
                                          <p:spTgt spid="1546"/>
                                        </p:tgtEl>
                                        <p:attrNameLst>
                                          <p:attrName>ppt_x</p:attrName>
                                          <p:attrName>ppt_y</p:attrName>
                                        </p:attrNameLst>
                                      </p:cBhvr>
                                      <p:rCtr x="4506" y="6491"/>
                                    </p:animMotion>
                                  </p:childTnLst>
                                </p:cTn>
                              </p:par>
                              <p:par>
                                <p:cTn id="75" presetID="8" presetClass="emph" presetSubtype="0" fill="hold" grpId="0" nodeType="withEffect">
                                  <p:stCondLst>
                                    <p:cond delay="0"/>
                                  </p:stCondLst>
                                  <p:childTnLst>
                                    <p:animRot by="5400000">
                                      <p:cBhvr>
                                        <p:cTn id="76" dur="2000" fill="hold"/>
                                        <p:tgtEl>
                                          <p:spTgt spid="144"/>
                                        </p:tgtEl>
                                        <p:attrNameLst>
                                          <p:attrName>r</p:attrName>
                                        </p:attrNameLst>
                                      </p:cBhvr>
                                    </p:animRot>
                                  </p:childTnLst>
                                </p:cTn>
                              </p:par>
                              <p:par>
                                <p:cTn id="77" presetID="42" presetClass="path" presetSubtype="0" accel="50000" decel="50000" fill="hold" grpId="1" nodeType="withEffect">
                                  <p:stCondLst>
                                    <p:cond delay="0"/>
                                  </p:stCondLst>
                                  <p:childTnLst>
                                    <p:animMotion origin="layout" path="M 1.39392E-6 -4.21698E-6 L 0.04851 0.05743 " pathEditMode="relative" rAng="0" ptsTypes="AA">
                                      <p:cBhvr>
                                        <p:cTn id="78" dur="2000" fill="hold"/>
                                        <p:tgtEl>
                                          <p:spTgt spid="144"/>
                                        </p:tgtEl>
                                        <p:attrNameLst>
                                          <p:attrName>ppt_x</p:attrName>
                                          <p:attrName>ppt_y</p:attrName>
                                        </p:attrNameLst>
                                      </p:cBhvr>
                                      <p:rCtr x="2425" y="2860"/>
                                    </p:animMotion>
                                  </p:childTnLst>
                                </p:cTn>
                              </p:par>
                              <p:par>
                                <p:cTn id="79" presetID="50" presetClass="path" presetSubtype="0" accel="36000" fill="hold" grpId="0" nodeType="withEffect">
                                  <p:stCondLst>
                                    <p:cond delay="0"/>
                                  </p:stCondLst>
                                  <p:childTnLst>
                                    <p:animMotion origin="layout" path="M 4.79449E-6 9.07853E-8 C 0.05731 0.00045 0.09586 0.04925 0.08948 0.12982 " pathEditMode="relative" rAng="0" ptsTypes="AA">
                                      <p:cBhvr>
                                        <p:cTn id="80" dur="2000" fill="hold"/>
                                        <p:tgtEl>
                                          <p:spTgt spid="1547"/>
                                        </p:tgtEl>
                                        <p:attrNameLst>
                                          <p:attrName>ppt_x</p:attrName>
                                          <p:attrName>ppt_y</p:attrName>
                                        </p:attrNameLst>
                                      </p:cBhvr>
                                      <p:rCtr x="4506" y="6491"/>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46"/>
                                        </p:tgtEl>
                                        <p:attrNameLst>
                                          <p:attrName>style.visibility</p:attrName>
                                        </p:attrNameLst>
                                      </p:cBhvr>
                                      <p:to>
                                        <p:strVal val="visible"/>
                                      </p:to>
                                    </p:set>
                                    <p:animEffect transition="in" filter="fade">
                                      <p:cBhvr>
                                        <p:cTn id="85" dur="500"/>
                                        <p:tgtEl>
                                          <p:spTgt spid="146"/>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185"/>
                                        </p:tgtEl>
                                        <p:attrNameLst>
                                          <p:attrName>style.visibility</p:attrName>
                                        </p:attrNameLst>
                                      </p:cBhvr>
                                      <p:to>
                                        <p:strVal val="visible"/>
                                      </p:to>
                                    </p:set>
                                    <p:animEffect transition="in" filter="fade">
                                      <p:cBhvr>
                                        <p:cTn id="89" dur="500"/>
                                        <p:tgtEl>
                                          <p:spTgt spid="185"/>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270"/>
                                        </p:tgtEl>
                                        <p:attrNameLst>
                                          <p:attrName>style.visibility</p:attrName>
                                        </p:attrNameLst>
                                      </p:cBhvr>
                                      <p:to>
                                        <p:strVal val="visible"/>
                                      </p:to>
                                    </p:set>
                                    <p:animEffect transition="in" filter="fade">
                                      <p:cBhvr>
                                        <p:cTn id="93" dur="500"/>
                                        <p:tgtEl>
                                          <p:spTgt spid="270"/>
                                        </p:tgtEl>
                                      </p:cBhvr>
                                    </p:animEffect>
                                  </p:childTnLst>
                                </p:cTn>
                              </p:par>
                            </p:childTnLst>
                          </p:cTn>
                        </p:par>
                        <p:par>
                          <p:cTn id="94" fill="hold">
                            <p:stCondLst>
                              <p:cond delay="1500"/>
                            </p:stCondLst>
                            <p:childTnLst>
                              <p:par>
                                <p:cTn id="95" presetID="10" presetClass="entr" presetSubtype="0" fill="hold" nodeType="afterEffect">
                                  <p:stCondLst>
                                    <p:cond delay="0"/>
                                  </p:stCondLst>
                                  <p:childTnLst>
                                    <p:set>
                                      <p:cBhvr>
                                        <p:cTn id="96" dur="1" fill="hold">
                                          <p:stCondLst>
                                            <p:cond delay="0"/>
                                          </p:stCondLst>
                                        </p:cTn>
                                        <p:tgtEl>
                                          <p:spTgt spid="286"/>
                                        </p:tgtEl>
                                        <p:attrNameLst>
                                          <p:attrName>style.visibility</p:attrName>
                                        </p:attrNameLst>
                                      </p:cBhvr>
                                      <p:to>
                                        <p:strVal val="visible"/>
                                      </p:to>
                                    </p:set>
                                    <p:animEffect transition="in" filter="fade">
                                      <p:cBhvr>
                                        <p:cTn id="97" dur="500"/>
                                        <p:tgtEl>
                                          <p:spTgt spid="286"/>
                                        </p:tgtEl>
                                      </p:cBhvr>
                                    </p:animEffect>
                                  </p:childTnLst>
                                </p:cTn>
                              </p:par>
                            </p:childTnLst>
                          </p:cTn>
                        </p:par>
                        <p:par>
                          <p:cTn id="98" fill="hold">
                            <p:stCondLst>
                              <p:cond delay="2000"/>
                            </p:stCondLst>
                            <p:childTnLst>
                              <p:par>
                                <p:cTn id="99" presetID="10" presetClass="entr" presetSubtype="0" fill="hold" nodeType="afterEffect">
                                  <p:stCondLst>
                                    <p:cond delay="0"/>
                                  </p:stCondLst>
                                  <p:childTnLst>
                                    <p:set>
                                      <p:cBhvr>
                                        <p:cTn id="100" dur="1" fill="hold">
                                          <p:stCondLst>
                                            <p:cond delay="0"/>
                                          </p:stCondLst>
                                        </p:cTn>
                                        <p:tgtEl>
                                          <p:spTgt spid="302"/>
                                        </p:tgtEl>
                                        <p:attrNameLst>
                                          <p:attrName>style.visibility</p:attrName>
                                        </p:attrNameLst>
                                      </p:cBhvr>
                                      <p:to>
                                        <p:strVal val="visible"/>
                                      </p:to>
                                    </p:set>
                                    <p:animEffect transition="in" filter="fade">
                                      <p:cBhvr>
                                        <p:cTn id="101" dur="400"/>
                                        <p:tgtEl>
                                          <p:spTgt spid="302"/>
                                        </p:tgtEl>
                                      </p:cBhvr>
                                    </p:animEffect>
                                  </p:childTnLst>
                                </p:cTn>
                              </p:par>
                            </p:childTnLst>
                          </p:cTn>
                        </p:par>
                        <p:par>
                          <p:cTn id="102" fill="hold">
                            <p:stCondLst>
                              <p:cond delay="2400"/>
                            </p:stCondLst>
                            <p:childTnLst>
                              <p:par>
                                <p:cTn id="103" presetID="10" presetClass="entr" presetSubtype="0" fill="hold" nodeType="afterEffect">
                                  <p:stCondLst>
                                    <p:cond delay="0"/>
                                  </p:stCondLst>
                                  <p:childTnLst>
                                    <p:set>
                                      <p:cBhvr>
                                        <p:cTn id="104" dur="1" fill="hold">
                                          <p:stCondLst>
                                            <p:cond delay="0"/>
                                          </p:stCondLst>
                                        </p:cTn>
                                        <p:tgtEl>
                                          <p:spTgt spid="318"/>
                                        </p:tgtEl>
                                        <p:attrNameLst>
                                          <p:attrName>style.visibility</p:attrName>
                                        </p:attrNameLst>
                                      </p:cBhvr>
                                      <p:to>
                                        <p:strVal val="visible"/>
                                      </p:to>
                                    </p:set>
                                    <p:animEffect transition="in" filter="fade">
                                      <p:cBhvr>
                                        <p:cTn id="105" dur="400"/>
                                        <p:tgtEl>
                                          <p:spTgt spid="318"/>
                                        </p:tgtEl>
                                      </p:cBhvr>
                                    </p:animEffect>
                                  </p:childTnLst>
                                </p:cTn>
                              </p:par>
                            </p:childTnLst>
                          </p:cTn>
                        </p:par>
                        <p:par>
                          <p:cTn id="106" fill="hold">
                            <p:stCondLst>
                              <p:cond delay="2800"/>
                            </p:stCondLst>
                            <p:childTnLst>
                              <p:par>
                                <p:cTn id="107" presetID="10" presetClass="entr" presetSubtype="0" fill="hold" nodeType="afterEffect">
                                  <p:stCondLst>
                                    <p:cond delay="0"/>
                                  </p:stCondLst>
                                  <p:childTnLst>
                                    <p:set>
                                      <p:cBhvr>
                                        <p:cTn id="108" dur="1" fill="hold">
                                          <p:stCondLst>
                                            <p:cond delay="0"/>
                                          </p:stCondLst>
                                        </p:cTn>
                                        <p:tgtEl>
                                          <p:spTgt spid="334"/>
                                        </p:tgtEl>
                                        <p:attrNameLst>
                                          <p:attrName>style.visibility</p:attrName>
                                        </p:attrNameLst>
                                      </p:cBhvr>
                                      <p:to>
                                        <p:strVal val="visible"/>
                                      </p:to>
                                    </p:set>
                                    <p:animEffect transition="in" filter="fade">
                                      <p:cBhvr>
                                        <p:cTn id="109" dur="400"/>
                                        <p:tgtEl>
                                          <p:spTgt spid="334"/>
                                        </p:tgtEl>
                                      </p:cBhvr>
                                    </p:animEffect>
                                  </p:childTnLst>
                                </p:cTn>
                              </p:par>
                            </p:childTnLst>
                          </p:cTn>
                        </p:par>
                        <p:par>
                          <p:cTn id="110" fill="hold">
                            <p:stCondLst>
                              <p:cond delay="3200"/>
                            </p:stCondLst>
                            <p:childTnLst>
                              <p:par>
                                <p:cTn id="111" presetID="10" presetClass="entr" presetSubtype="0" fill="hold" nodeType="afterEffect">
                                  <p:stCondLst>
                                    <p:cond delay="0"/>
                                  </p:stCondLst>
                                  <p:childTnLst>
                                    <p:set>
                                      <p:cBhvr>
                                        <p:cTn id="112" dur="1" fill="hold">
                                          <p:stCondLst>
                                            <p:cond delay="0"/>
                                          </p:stCondLst>
                                        </p:cTn>
                                        <p:tgtEl>
                                          <p:spTgt spid="350"/>
                                        </p:tgtEl>
                                        <p:attrNameLst>
                                          <p:attrName>style.visibility</p:attrName>
                                        </p:attrNameLst>
                                      </p:cBhvr>
                                      <p:to>
                                        <p:strVal val="visible"/>
                                      </p:to>
                                    </p:set>
                                    <p:animEffect transition="in" filter="fade">
                                      <p:cBhvr>
                                        <p:cTn id="113" dur="400"/>
                                        <p:tgtEl>
                                          <p:spTgt spid="350"/>
                                        </p:tgtEl>
                                      </p:cBhvr>
                                    </p:animEffect>
                                  </p:childTnLst>
                                </p:cTn>
                              </p:par>
                            </p:childTnLst>
                          </p:cTn>
                        </p:par>
                        <p:par>
                          <p:cTn id="114" fill="hold">
                            <p:stCondLst>
                              <p:cond delay="3600"/>
                            </p:stCondLst>
                            <p:childTnLst>
                              <p:par>
                                <p:cTn id="115" presetID="10" presetClass="entr" presetSubtype="0" fill="hold" nodeType="afterEffect">
                                  <p:stCondLst>
                                    <p:cond delay="0"/>
                                  </p:stCondLst>
                                  <p:childTnLst>
                                    <p:set>
                                      <p:cBhvr>
                                        <p:cTn id="116" dur="1" fill="hold">
                                          <p:stCondLst>
                                            <p:cond delay="0"/>
                                          </p:stCondLst>
                                        </p:cTn>
                                        <p:tgtEl>
                                          <p:spTgt spid="366"/>
                                        </p:tgtEl>
                                        <p:attrNameLst>
                                          <p:attrName>style.visibility</p:attrName>
                                        </p:attrNameLst>
                                      </p:cBhvr>
                                      <p:to>
                                        <p:strVal val="visible"/>
                                      </p:to>
                                    </p:set>
                                    <p:animEffect transition="in" filter="fade">
                                      <p:cBhvr>
                                        <p:cTn id="117" dur="250"/>
                                        <p:tgtEl>
                                          <p:spTgt spid="366"/>
                                        </p:tgtEl>
                                      </p:cBhvr>
                                    </p:animEffect>
                                  </p:childTnLst>
                                </p:cTn>
                              </p:par>
                            </p:childTnLst>
                          </p:cTn>
                        </p:par>
                        <p:par>
                          <p:cTn id="118" fill="hold">
                            <p:stCondLst>
                              <p:cond delay="3850"/>
                            </p:stCondLst>
                            <p:childTnLst>
                              <p:par>
                                <p:cTn id="119" presetID="10" presetClass="entr" presetSubtype="0" fill="hold" nodeType="afterEffect">
                                  <p:stCondLst>
                                    <p:cond delay="0"/>
                                  </p:stCondLst>
                                  <p:childTnLst>
                                    <p:set>
                                      <p:cBhvr>
                                        <p:cTn id="120" dur="1" fill="hold">
                                          <p:stCondLst>
                                            <p:cond delay="0"/>
                                          </p:stCondLst>
                                        </p:cTn>
                                        <p:tgtEl>
                                          <p:spTgt spid="382"/>
                                        </p:tgtEl>
                                        <p:attrNameLst>
                                          <p:attrName>style.visibility</p:attrName>
                                        </p:attrNameLst>
                                      </p:cBhvr>
                                      <p:to>
                                        <p:strVal val="visible"/>
                                      </p:to>
                                    </p:set>
                                    <p:animEffect transition="in" filter="fade">
                                      <p:cBhvr>
                                        <p:cTn id="121" dur="250"/>
                                        <p:tgtEl>
                                          <p:spTgt spid="382"/>
                                        </p:tgtEl>
                                      </p:cBhvr>
                                    </p:animEffect>
                                  </p:childTnLst>
                                </p:cTn>
                              </p:par>
                            </p:childTnLst>
                          </p:cTn>
                        </p:par>
                        <p:par>
                          <p:cTn id="122" fill="hold">
                            <p:stCondLst>
                              <p:cond delay="4100"/>
                            </p:stCondLst>
                            <p:childTnLst>
                              <p:par>
                                <p:cTn id="123" presetID="10" presetClass="entr" presetSubtype="0" fill="hold" nodeType="afterEffect">
                                  <p:stCondLst>
                                    <p:cond delay="0"/>
                                  </p:stCondLst>
                                  <p:childTnLst>
                                    <p:set>
                                      <p:cBhvr>
                                        <p:cTn id="124" dur="1" fill="hold">
                                          <p:stCondLst>
                                            <p:cond delay="0"/>
                                          </p:stCondLst>
                                        </p:cTn>
                                        <p:tgtEl>
                                          <p:spTgt spid="398"/>
                                        </p:tgtEl>
                                        <p:attrNameLst>
                                          <p:attrName>style.visibility</p:attrName>
                                        </p:attrNameLst>
                                      </p:cBhvr>
                                      <p:to>
                                        <p:strVal val="visible"/>
                                      </p:to>
                                    </p:set>
                                    <p:animEffect transition="in" filter="fade">
                                      <p:cBhvr>
                                        <p:cTn id="125" dur="250"/>
                                        <p:tgtEl>
                                          <p:spTgt spid="398"/>
                                        </p:tgtEl>
                                      </p:cBhvr>
                                    </p:animEffect>
                                  </p:childTnLst>
                                </p:cTn>
                              </p:par>
                            </p:childTnLst>
                          </p:cTn>
                        </p:par>
                        <p:par>
                          <p:cTn id="126" fill="hold">
                            <p:stCondLst>
                              <p:cond delay="4350"/>
                            </p:stCondLst>
                            <p:childTnLst>
                              <p:par>
                                <p:cTn id="127" presetID="10" presetClass="entr" presetSubtype="0" fill="hold" nodeType="afterEffect">
                                  <p:stCondLst>
                                    <p:cond delay="0"/>
                                  </p:stCondLst>
                                  <p:childTnLst>
                                    <p:set>
                                      <p:cBhvr>
                                        <p:cTn id="128" dur="1" fill="hold">
                                          <p:stCondLst>
                                            <p:cond delay="0"/>
                                          </p:stCondLst>
                                        </p:cTn>
                                        <p:tgtEl>
                                          <p:spTgt spid="414"/>
                                        </p:tgtEl>
                                        <p:attrNameLst>
                                          <p:attrName>style.visibility</p:attrName>
                                        </p:attrNameLst>
                                      </p:cBhvr>
                                      <p:to>
                                        <p:strVal val="visible"/>
                                      </p:to>
                                    </p:set>
                                    <p:animEffect transition="in" filter="fade">
                                      <p:cBhvr>
                                        <p:cTn id="129" dur="250"/>
                                        <p:tgtEl>
                                          <p:spTgt spid="414"/>
                                        </p:tgtEl>
                                      </p:cBhvr>
                                    </p:animEffect>
                                  </p:childTnLst>
                                </p:cTn>
                              </p:par>
                            </p:childTnLst>
                          </p:cTn>
                        </p:par>
                        <p:par>
                          <p:cTn id="130" fill="hold">
                            <p:stCondLst>
                              <p:cond delay="4600"/>
                            </p:stCondLst>
                            <p:childTnLst>
                              <p:par>
                                <p:cTn id="131" presetID="10" presetClass="entr" presetSubtype="0" fill="hold" nodeType="afterEffect">
                                  <p:stCondLst>
                                    <p:cond delay="0"/>
                                  </p:stCondLst>
                                  <p:childTnLst>
                                    <p:set>
                                      <p:cBhvr>
                                        <p:cTn id="132" dur="1" fill="hold">
                                          <p:stCondLst>
                                            <p:cond delay="0"/>
                                          </p:stCondLst>
                                        </p:cTn>
                                        <p:tgtEl>
                                          <p:spTgt spid="430"/>
                                        </p:tgtEl>
                                        <p:attrNameLst>
                                          <p:attrName>style.visibility</p:attrName>
                                        </p:attrNameLst>
                                      </p:cBhvr>
                                      <p:to>
                                        <p:strVal val="visible"/>
                                      </p:to>
                                    </p:set>
                                    <p:animEffect transition="in" filter="fade">
                                      <p:cBhvr>
                                        <p:cTn id="133" dur="250"/>
                                        <p:tgtEl>
                                          <p:spTgt spid="430"/>
                                        </p:tgtEl>
                                      </p:cBhvr>
                                    </p:animEffect>
                                  </p:childTnLst>
                                </p:cTn>
                              </p:par>
                            </p:childTnLst>
                          </p:cTn>
                        </p:par>
                        <p:par>
                          <p:cTn id="134" fill="hold">
                            <p:stCondLst>
                              <p:cond delay="4850"/>
                            </p:stCondLst>
                            <p:childTnLst>
                              <p:par>
                                <p:cTn id="135" presetID="10" presetClass="entr" presetSubtype="0" fill="hold" nodeType="afterEffect">
                                  <p:stCondLst>
                                    <p:cond delay="0"/>
                                  </p:stCondLst>
                                  <p:childTnLst>
                                    <p:set>
                                      <p:cBhvr>
                                        <p:cTn id="136" dur="1" fill="hold">
                                          <p:stCondLst>
                                            <p:cond delay="0"/>
                                          </p:stCondLst>
                                        </p:cTn>
                                        <p:tgtEl>
                                          <p:spTgt spid="446"/>
                                        </p:tgtEl>
                                        <p:attrNameLst>
                                          <p:attrName>style.visibility</p:attrName>
                                        </p:attrNameLst>
                                      </p:cBhvr>
                                      <p:to>
                                        <p:strVal val="visible"/>
                                      </p:to>
                                    </p:set>
                                    <p:animEffect transition="in" filter="fade">
                                      <p:cBhvr>
                                        <p:cTn id="137" dur="250"/>
                                        <p:tgtEl>
                                          <p:spTgt spid="446"/>
                                        </p:tgtEl>
                                      </p:cBhvr>
                                    </p:animEffect>
                                  </p:childTnLst>
                                </p:cTn>
                              </p:par>
                            </p:childTnLst>
                          </p:cTn>
                        </p:par>
                        <p:par>
                          <p:cTn id="138" fill="hold">
                            <p:stCondLst>
                              <p:cond delay="5100"/>
                            </p:stCondLst>
                            <p:childTnLst>
                              <p:par>
                                <p:cTn id="139" presetID="10" presetClass="entr" presetSubtype="0" fill="hold" nodeType="afterEffect">
                                  <p:stCondLst>
                                    <p:cond delay="0"/>
                                  </p:stCondLst>
                                  <p:childTnLst>
                                    <p:set>
                                      <p:cBhvr>
                                        <p:cTn id="140" dur="1" fill="hold">
                                          <p:stCondLst>
                                            <p:cond delay="0"/>
                                          </p:stCondLst>
                                        </p:cTn>
                                        <p:tgtEl>
                                          <p:spTgt spid="462"/>
                                        </p:tgtEl>
                                        <p:attrNameLst>
                                          <p:attrName>style.visibility</p:attrName>
                                        </p:attrNameLst>
                                      </p:cBhvr>
                                      <p:to>
                                        <p:strVal val="visible"/>
                                      </p:to>
                                    </p:set>
                                    <p:animEffect transition="in" filter="fade">
                                      <p:cBhvr>
                                        <p:cTn id="141" dur="250"/>
                                        <p:tgtEl>
                                          <p:spTgt spid="462"/>
                                        </p:tgtEl>
                                      </p:cBhvr>
                                    </p:animEffect>
                                  </p:childTnLst>
                                </p:cTn>
                              </p:par>
                            </p:childTnLst>
                          </p:cTn>
                        </p:par>
                        <p:par>
                          <p:cTn id="142" fill="hold">
                            <p:stCondLst>
                              <p:cond delay="5350"/>
                            </p:stCondLst>
                            <p:childTnLst>
                              <p:par>
                                <p:cTn id="143" presetID="10" presetClass="entr" presetSubtype="0" fill="hold" nodeType="afterEffect">
                                  <p:stCondLst>
                                    <p:cond delay="0"/>
                                  </p:stCondLst>
                                  <p:childTnLst>
                                    <p:set>
                                      <p:cBhvr>
                                        <p:cTn id="144" dur="1" fill="hold">
                                          <p:stCondLst>
                                            <p:cond delay="0"/>
                                          </p:stCondLst>
                                        </p:cTn>
                                        <p:tgtEl>
                                          <p:spTgt spid="478"/>
                                        </p:tgtEl>
                                        <p:attrNameLst>
                                          <p:attrName>style.visibility</p:attrName>
                                        </p:attrNameLst>
                                      </p:cBhvr>
                                      <p:to>
                                        <p:strVal val="visible"/>
                                      </p:to>
                                    </p:set>
                                    <p:animEffect transition="in" filter="fade">
                                      <p:cBhvr>
                                        <p:cTn id="145" dur="250"/>
                                        <p:tgtEl>
                                          <p:spTgt spid="478"/>
                                        </p:tgtEl>
                                      </p:cBhvr>
                                    </p:animEffect>
                                  </p:childTnLst>
                                </p:cTn>
                              </p:par>
                            </p:childTnLst>
                          </p:cTn>
                        </p:par>
                        <p:par>
                          <p:cTn id="146" fill="hold">
                            <p:stCondLst>
                              <p:cond delay="5600"/>
                            </p:stCondLst>
                            <p:childTnLst>
                              <p:par>
                                <p:cTn id="147" presetID="10" presetClass="entr" presetSubtype="0" fill="hold" nodeType="afterEffect">
                                  <p:stCondLst>
                                    <p:cond delay="0"/>
                                  </p:stCondLst>
                                  <p:childTnLst>
                                    <p:set>
                                      <p:cBhvr>
                                        <p:cTn id="148" dur="1" fill="hold">
                                          <p:stCondLst>
                                            <p:cond delay="0"/>
                                          </p:stCondLst>
                                        </p:cTn>
                                        <p:tgtEl>
                                          <p:spTgt spid="494"/>
                                        </p:tgtEl>
                                        <p:attrNameLst>
                                          <p:attrName>style.visibility</p:attrName>
                                        </p:attrNameLst>
                                      </p:cBhvr>
                                      <p:to>
                                        <p:strVal val="visible"/>
                                      </p:to>
                                    </p:set>
                                    <p:animEffect transition="in" filter="fade">
                                      <p:cBhvr>
                                        <p:cTn id="149" dur="180"/>
                                        <p:tgtEl>
                                          <p:spTgt spid="494"/>
                                        </p:tgtEl>
                                      </p:cBhvr>
                                    </p:animEffect>
                                  </p:childTnLst>
                                </p:cTn>
                              </p:par>
                            </p:childTnLst>
                          </p:cTn>
                        </p:par>
                        <p:par>
                          <p:cTn id="150" fill="hold">
                            <p:stCondLst>
                              <p:cond delay="5780"/>
                            </p:stCondLst>
                            <p:childTnLst>
                              <p:par>
                                <p:cTn id="151" presetID="10" presetClass="entr" presetSubtype="0" fill="hold" nodeType="afterEffect">
                                  <p:stCondLst>
                                    <p:cond delay="0"/>
                                  </p:stCondLst>
                                  <p:childTnLst>
                                    <p:set>
                                      <p:cBhvr>
                                        <p:cTn id="152" dur="1" fill="hold">
                                          <p:stCondLst>
                                            <p:cond delay="0"/>
                                          </p:stCondLst>
                                        </p:cTn>
                                        <p:tgtEl>
                                          <p:spTgt spid="510"/>
                                        </p:tgtEl>
                                        <p:attrNameLst>
                                          <p:attrName>style.visibility</p:attrName>
                                        </p:attrNameLst>
                                      </p:cBhvr>
                                      <p:to>
                                        <p:strVal val="visible"/>
                                      </p:to>
                                    </p:set>
                                    <p:animEffect transition="in" filter="fade">
                                      <p:cBhvr>
                                        <p:cTn id="153" dur="180"/>
                                        <p:tgtEl>
                                          <p:spTgt spid="510"/>
                                        </p:tgtEl>
                                      </p:cBhvr>
                                    </p:animEffect>
                                  </p:childTnLst>
                                </p:cTn>
                              </p:par>
                            </p:childTnLst>
                          </p:cTn>
                        </p:par>
                        <p:par>
                          <p:cTn id="154" fill="hold">
                            <p:stCondLst>
                              <p:cond delay="5960"/>
                            </p:stCondLst>
                            <p:childTnLst>
                              <p:par>
                                <p:cTn id="155" presetID="10" presetClass="entr" presetSubtype="0" fill="hold" nodeType="afterEffect">
                                  <p:stCondLst>
                                    <p:cond delay="0"/>
                                  </p:stCondLst>
                                  <p:childTnLst>
                                    <p:set>
                                      <p:cBhvr>
                                        <p:cTn id="156" dur="1" fill="hold">
                                          <p:stCondLst>
                                            <p:cond delay="0"/>
                                          </p:stCondLst>
                                        </p:cTn>
                                        <p:tgtEl>
                                          <p:spTgt spid="526"/>
                                        </p:tgtEl>
                                        <p:attrNameLst>
                                          <p:attrName>style.visibility</p:attrName>
                                        </p:attrNameLst>
                                      </p:cBhvr>
                                      <p:to>
                                        <p:strVal val="visible"/>
                                      </p:to>
                                    </p:set>
                                    <p:animEffect transition="in" filter="fade">
                                      <p:cBhvr>
                                        <p:cTn id="157" dur="180"/>
                                        <p:tgtEl>
                                          <p:spTgt spid="526"/>
                                        </p:tgtEl>
                                      </p:cBhvr>
                                    </p:animEffect>
                                  </p:childTnLst>
                                </p:cTn>
                              </p:par>
                            </p:childTnLst>
                          </p:cTn>
                        </p:par>
                        <p:par>
                          <p:cTn id="158" fill="hold">
                            <p:stCondLst>
                              <p:cond delay="6140"/>
                            </p:stCondLst>
                            <p:childTnLst>
                              <p:par>
                                <p:cTn id="159" presetID="10" presetClass="entr" presetSubtype="0" fill="hold" nodeType="afterEffect">
                                  <p:stCondLst>
                                    <p:cond delay="0"/>
                                  </p:stCondLst>
                                  <p:childTnLst>
                                    <p:set>
                                      <p:cBhvr>
                                        <p:cTn id="160" dur="1" fill="hold">
                                          <p:stCondLst>
                                            <p:cond delay="0"/>
                                          </p:stCondLst>
                                        </p:cTn>
                                        <p:tgtEl>
                                          <p:spTgt spid="542"/>
                                        </p:tgtEl>
                                        <p:attrNameLst>
                                          <p:attrName>style.visibility</p:attrName>
                                        </p:attrNameLst>
                                      </p:cBhvr>
                                      <p:to>
                                        <p:strVal val="visible"/>
                                      </p:to>
                                    </p:set>
                                    <p:animEffect transition="in" filter="fade">
                                      <p:cBhvr>
                                        <p:cTn id="161" dur="180"/>
                                        <p:tgtEl>
                                          <p:spTgt spid="542"/>
                                        </p:tgtEl>
                                      </p:cBhvr>
                                    </p:animEffect>
                                  </p:childTnLst>
                                </p:cTn>
                              </p:par>
                            </p:childTnLst>
                          </p:cTn>
                        </p:par>
                        <p:par>
                          <p:cTn id="162" fill="hold">
                            <p:stCondLst>
                              <p:cond delay="6320"/>
                            </p:stCondLst>
                            <p:childTnLst>
                              <p:par>
                                <p:cTn id="163" presetID="10" presetClass="entr" presetSubtype="0" fill="hold" nodeType="afterEffect">
                                  <p:stCondLst>
                                    <p:cond delay="0"/>
                                  </p:stCondLst>
                                  <p:childTnLst>
                                    <p:set>
                                      <p:cBhvr>
                                        <p:cTn id="164" dur="1" fill="hold">
                                          <p:stCondLst>
                                            <p:cond delay="0"/>
                                          </p:stCondLst>
                                        </p:cTn>
                                        <p:tgtEl>
                                          <p:spTgt spid="558"/>
                                        </p:tgtEl>
                                        <p:attrNameLst>
                                          <p:attrName>style.visibility</p:attrName>
                                        </p:attrNameLst>
                                      </p:cBhvr>
                                      <p:to>
                                        <p:strVal val="visible"/>
                                      </p:to>
                                    </p:set>
                                    <p:animEffect transition="in" filter="fade">
                                      <p:cBhvr>
                                        <p:cTn id="165" dur="180"/>
                                        <p:tgtEl>
                                          <p:spTgt spid="558"/>
                                        </p:tgtEl>
                                      </p:cBhvr>
                                    </p:animEffect>
                                  </p:childTnLst>
                                </p:cTn>
                              </p:par>
                            </p:childTnLst>
                          </p:cTn>
                        </p:par>
                        <p:par>
                          <p:cTn id="166" fill="hold">
                            <p:stCondLst>
                              <p:cond delay="6500"/>
                            </p:stCondLst>
                            <p:childTnLst>
                              <p:par>
                                <p:cTn id="167" presetID="10" presetClass="entr" presetSubtype="0" fill="hold" nodeType="afterEffect">
                                  <p:stCondLst>
                                    <p:cond delay="0"/>
                                  </p:stCondLst>
                                  <p:childTnLst>
                                    <p:set>
                                      <p:cBhvr>
                                        <p:cTn id="168" dur="1" fill="hold">
                                          <p:stCondLst>
                                            <p:cond delay="0"/>
                                          </p:stCondLst>
                                        </p:cTn>
                                        <p:tgtEl>
                                          <p:spTgt spid="574"/>
                                        </p:tgtEl>
                                        <p:attrNameLst>
                                          <p:attrName>style.visibility</p:attrName>
                                        </p:attrNameLst>
                                      </p:cBhvr>
                                      <p:to>
                                        <p:strVal val="visible"/>
                                      </p:to>
                                    </p:set>
                                    <p:animEffect transition="in" filter="fade">
                                      <p:cBhvr>
                                        <p:cTn id="169" dur="180"/>
                                        <p:tgtEl>
                                          <p:spTgt spid="574"/>
                                        </p:tgtEl>
                                      </p:cBhvr>
                                    </p:animEffect>
                                  </p:childTnLst>
                                </p:cTn>
                              </p:par>
                            </p:childTnLst>
                          </p:cTn>
                        </p:par>
                        <p:par>
                          <p:cTn id="170" fill="hold">
                            <p:stCondLst>
                              <p:cond delay="6680"/>
                            </p:stCondLst>
                            <p:childTnLst>
                              <p:par>
                                <p:cTn id="171" presetID="10" presetClass="entr" presetSubtype="0" fill="hold" nodeType="afterEffect">
                                  <p:stCondLst>
                                    <p:cond delay="0"/>
                                  </p:stCondLst>
                                  <p:childTnLst>
                                    <p:set>
                                      <p:cBhvr>
                                        <p:cTn id="172" dur="1" fill="hold">
                                          <p:stCondLst>
                                            <p:cond delay="0"/>
                                          </p:stCondLst>
                                        </p:cTn>
                                        <p:tgtEl>
                                          <p:spTgt spid="590"/>
                                        </p:tgtEl>
                                        <p:attrNameLst>
                                          <p:attrName>style.visibility</p:attrName>
                                        </p:attrNameLst>
                                      </p:cBhvr>
                                      <p:to>
                                        <p:strVal val="visible"/>
                                      </p:to>
                                    </p:set>
                                    <p:animEffect transition="in" filter="fade">
                                      <p:cBhvr>
                                        <p:cTn id="173" dur="180"/>
                                        <p:tgtEl>
                                          <p:spTgt spid="590"/>
                                        </p:tgtEl>
                                      </p:cBhvr>
                                    </p:animEffect>
                                  </p:childTnLst>
                                </p:cTn>
                              </p:par>
                            </p:childTnLst>
                          </p:cTn>
                        </p:par>
                        <p:par>
                          <p:cTn id="174" fill="hold">
                            <p:stCondLst>
                              <p:cond delay="6860"/>
                            </p:stCondLst>
                            <p:childTnLst>
                              <p:par>
                                <p:cTn id="175" presetID="10" presetClass="entr" presetSubtype="0" fill="hold" nodeType="afterEffect">
                                  <p:stCondLst>
                                    <p:cond delay="0"/>
                                  </p:stCondLst>
                                  <p:childTnLst>
                                    <p:set>
                                      <p:cBhvr>
                                        <p:cTn id="176" dur="1" fill="hold">
                                          <p:stCondLst>
                                            <p:cond delay="0"/>
                                          </p:stCondLst>
                                        </p:cTn>
                                        <p:tgtEl>
                                          <p:spTgt spid="606"/>
                                        </p:tgtEl>
                                        <p:attrNameLst>
                                          <p:attrName>style.visibility</p:attrName>
                                        </p:attrNameLst>
                                      </p:cBhvr>
                                      <p:to>
                                        <p:strVal val="visible"/>
                                      </p:to>
                                    </p:set>
                                    <p:animEffect transition="in" filter="fade">
                                      <p:cBhvr>
                                        <p:cTn id="177" dur="180"/>
                                        <p:tgtEl>
                                          <p:spTgt spid="606"/>
                                        </p:tgtEl>
                                      </p:cBhvr>
                                    </p:animEffect>
                                  </p:childTnLst>
                                </p:cTn>
                              </p:par>
                            </p:childTnLst>
                          </p:cTn>
                        </p:par>
                        <p:par>
                          <p:cTn id="178" fill="hold">
                            <p:stCondLst>
                              <p:cond delay="7040"/>
                            </p:stCondLst>
                            <p:childTnLst>
                              <p:par>
                                <p:cTn id="179" presetID="10" presetClass="entr" presetSubtype="0" fill="hold" nodeType="afterEffect">
                                  <p:stCondLst>
                                    <p:cond delay="0"/>
                                  </p:stCondLst>
                                  <p:childTnLst>
                                    <p:set>
                                      <p:cBhvr>
                                        <p:cTn id="180" dur="1" fill="hold">
                                          <p:stCondLst>
                                            <p:cond delay="0"/>
                                          </p:stCondLst>
                                        </p:cTn>
                                        <p:tgtEl>
                                          <p:spTgt spid="622"/>
                                        </p:tgtEl>
                                        <p:attrNameLst>
                                          <p:attrName>style.visibility</p:attrName>
                                        </p:attrNameLst>
                                      </p:cBhvr>
                                      <p:to>
                                        <p:strVal val="visible"/>
                                      </p:to>
                                    </p:set>
                                    <p:animEffect transition="in" filter="fade">
                                      <p:cBhvr>
                                        <p:cTn id="181" dur="80"/>
                                        <p:tgtEl>
                                          <p:spTgt spid="622"/>
                                        </p:tgtEl>
                                      </p:cBhvr>
                                    </p:animEffect>
                                  </p:childTnLst>
                                </p:cTn>
                              </p:par>
                            </p:childTnLst>
                          </p:cTn>
                        </p:par>
                        <p:par>
                          <p:cTn id="182" fill="hold">
                            <p:stCondLst>
                              <p:cond delay="7120"/>
                            </p:stCondLst>
                            <p:childTnLst>
                              <p:par>
                                <p:cTn id="183" presetID="10" presetClass="entr" presetSubtype="0" fill="hold" nodeType="afterEffect">
                                  <p:stCondLst>
                                    <p:cond delay="0"/>
                                  </p:stCondLst>
                                  <p:childTnLst>
                                    <p:set>
                                      <p:cBhvr>
                                        <p:cTn id="184" dur="1" fill="hold">
                                          <p:stCondLst>
                                            <p:cond delay="0"/>
                                          </p:stCondLst>
                                        </p:cTn>
                                        <p:tgtEl>
                                          <p:spTgt spid="638"/>
                                        </p:tgtEl>
                                        <p:attrNameLst>
                                          <p:attrName>style.visibility</p:attrName>
                                        </p:attrNameLst>
                                      </p:cBhvr>
                                      <p:to>
                                        <p:strVal val="visible"/>
                                      </p:to>
                                    </p:set>
                                    <p:animEffect transition="in" filter="fade">
                                      <p:cBhvr>
                                        <p:cTn id="185" dur="80"/>
                                        <p:tgtEl>
                                          <p:spTgt spid="638"/>
                                        </p:tgtEl>
                                      </p:cBhvr>
                                    </p:animEffect>
                                  </p:childTnLst>
                                </p:cTn>
                              </p:par>
                            </p:childTnLst>
                          </p:cTn>
                        </p:par>
                        <p:par>
                          <p:cTn id="186" fill="hold">
                            <p:stCondLst>
                              <p:cond delay="7200"/>
                            </p:stCondLst>
                            <p:childTnLst>
                              <p:par>
                                <p:cTn id="187" presetID="10" presetClass="entr" presetSubtype="0" fill="hold" nodeType="afterEffect">
                                  <p:stCondLst>
                                    <p:cond delay="0"/>
                                  </p:stCondLst>
                                  <p:childTnLst>
                                    <p:set>
                                      <p:cBhvr>
                                        <p:cTn id="188" dur="1" fill="hold">
                                          <p:stCondLst>
                                            <p:cond delay="0"/>
                                          </p:stCondLst>
                                        </p:cTn>
                                        <p:tgtEl>
                                          <p:spTgt spid="654"/>
                                        </p:tgtEl>
                                        <p:attrNameLst>
                                          <p:attrName>style.visibility</p:attrName>
                                        </p:attrNameLst>
                                      </p:cBhvr>
                                      <p:to>
                                        <p:strVal val="visible"/>
                                      </p:to>
                                    </p:set>
                                    <p:animEffect transition="in" filter="fade">
                                      <p:cBhvr>
                                        <p:cTn id="189" dur="80"/>
                                        <p:tgtEl>
                                          <p:spTgt spid="654"/>
                                        </p:tgtEl>
                                      </p:cBhvr>
                                    </p:animEffect>
                                  </p:childTnLst>
                                </p:cTn>
                              </p:par>
                            </p:childTnLst>
                          </p:cTn>
                        </p:par>
                        <p:par>
                          <p:cTn id="190" fill="hold">
                            <p:stCondLst>
                              <p:cond delay="7280"/>
                            </p:stCondLst>
                            <p:childTnLst>
                              <p:par>
                                <p:cTn id="191" presetID="10" presetClass="entr" presetSubtype="0" fill="hold" nodeType="afterEffect">
                                  <p:stCondLst>
                                    <p:cond delay="0"/>
                                  </p:stCondLst>
                                  <p:childTnLst>
                                    <p:set>
                                      <p:cBhvr>
                                        <p:cTn id="192" dur="1" fill="hold">
                                          <p:stCondLst>
                                            <p:cond delay="0"/>
                                          </p:stCondLst>
                                        </p:cTn>
                                        <p:tgtEl>
                                          <p:spTgt spid="670"/>
                                        </p:tgtEl>
                                        <p:attrNameLst>
                                          <p:attrName>style.visibility</p:attrName>
                                        </p:attrNameLst>
                                      </p:cBhvr>
                                      <p:to>
                                        <p:strVal val="visible"/>
                                      </p:to>
                                    </p:set>
                                    <p:animEffect transition="in" filter="fade">
                                      <p:cBhvr>
                                        <p:cTn id="193" dur="80"/>
                                        <p:tgtEl>
                                          <p:spTgt spid="670"/>
                                        </p:tgtEl>
                                      </p:cBhvr>
                                    </p:animEffect>
                                  </p:childTnLst>
                                </p:cTn>
                              </p:par>
                            </p:childTnLst>
                          </p:cTn>
                        </p:par>
                        <p:par>
                          <p:cTn id="194" fill="hold">
                            <p:stCondLst>
                              <p:cond delay="7360"/>
                            </p:stCondLst>
                            <p:childTnLst>
                              <p:par>
                                <p:cTn id="195" presetID="10" presetClass="entr" presetSubtype="0" fill="hold" nodeType="afterEffect">
                                  <p:stCondLst>
                                    <p:cond delay="0"/>
                                  </p:stCondLst>
                                  <p:childTnLst>
                                    <p:set>
                                      <p:cBhvr>
                                        <p:cTn id="196" dur="1" fill="hold">
                                          <p:stCondLst>
                                            <p:cond delay="0"/>
                                          </p:stCondLst>
                                        </p:cTn>
                                        <p:tgtEl>
                                          <p:spTgt spid="686"/>
                                        </p:tgtEl>
                                        <p:attrNameLst>
                                          <p:attrName>style.visibility</p:attrName>
                                        </p:attrNameLst>
                                      </p:cBhvr>
                                      <p:to>
                                        <p:strVal val="visible"/>
                                      </p:to>
                                    </p:set>
                                    <p:animEffect transition="in" filter="fade">
                                      <p:cBhvr>
                                        <p:cTn id="197" dur="80"/>
                                        <p:tgtEl>
                                          <p:spTgt spid="686"/>
                                        </p:tgtEl>
                                      </p:cBhvr>
                                    </p:animEffect>
                                  </p:childTnLst>
                                </p:cTn>
                              </p:par>
                            </p:childTnLst>
                          </p:cTn>
                        </p:par>
                        <p:par>
                          <p:cTn id="198" fill="hold">
                            <p:stCondLst>
                              <p:cond delay="7440"/>
                            </p:stCondLst>
                            <p:childTnLst>
                              <p:par>
                                <p:cTn id="199" presetID="10" presetClass="entr" presetSubtype="0" fill="hold" nodeType="afterEffect">
                                  <p:stCondLst>
                                    <p:cond delay="0"/>
                                  </p:stCondLst>
                                  <p:childTnLst>
                                    <p:set>
                                      <p:cBhvr>
                                        <p:cTn id="200" dur="1" fill="hold">
                                          <p:stCondLst>
                                            <p:cond delay="0"/>
                                          </p:stCondLst>
                                        </p:cTn>
                                        <p:tgtEl>
                                          <p:spTgt spid="702"/>
                                        </p:tgtEl>
                                        <p:attrNameLst>
                                          <p:attrName>style.visibility</p:attrName>
                                        </p:attrNameLst>
                                      </p:cBhvr>
                                      <p:to>
                                        <p:strVal val="visible"/>
                                      </p:to>
                                    </p:set>
                                    <p:animEffect transition="in" filter="fade">
                                      <p:cBhvr>
                                        <p:cTn id="201" dur="80"/>
                                        <p:tgtEl>
                                          <p:spTgt spid="702"/>
                                        </p:tgtEl>
                                      </p:cBhvr>
                                    </p:animEffect>
                                  </p:childTnLst>
                                </p:cTn>
                              </p:par>
                            </p:childTnLst>
                          </p:cTn>
                        </p:par>
                        <p:par>
                          <p:cTn id="202" fill="hold">
                            <p:stCondLst>
                              <p:cond delay="7520"/>
                            </p:stCondLst>
                            <p:childTnLst>
                              <p:par>
                                <p:cTn id="203" presetID="10" presetClass="entr" presetSubtype="0" fill="hold" nodeType="afterEffect">
                                  <p:stCondLst>
                                    <p:cond delay="0"/>
                                  </p:stCondLst>
                                  <p:childTnLst>
                                    <p:set>
                                      <p:cBhvr>
                                        <p:cTn id="204" dur="1" fill="hold">
                                          <p:stCondLst>
                                            <p:cond delay="0"/>
                                          </p:stCondLst>
                                        </p:cTn>
                                        <p:tgtEl>
                                          <p:spTgt spid="718"/>
                                        </p:tgtEl>
                                        <p:attrNameLst>
                                          <p:attrName>style.visibility</p:attrName>
                                        </p:attrNameLst>
                                      </p:cBhvr>
                                      <p:to>
                                        <p:strVal val="visible"/>
                                      </p:to>
                                    </p:set>
                                    <p:animEffect transition="in" filter="fade">
                                      <p:cBhvr>
                                        <p:cTn id="205" dur="80"/>
                                        <p:tgtEl>
                                          <p:spTgt spid="718"/>
                                        </p:tgtEl>
                                      </p:cBhvr>
                                    </p:animEffect>
                                  </p:childTnLst>
                                </p:cTn>
                              </p:par>
                            </p:childTnLst>
                          </p:cTn>
                        </p:par>
                        <p:par>
                          <p:cTn id="206" fill="hold">
                            <p:stCondLst>
                              <p:cond delay="7600"/>
                            </p:stCondLst>
                            <p:childTnLst>
                              <p:par>
                                <p:cTn id="207" presetID="10" presetClass="entr" presetSubtype="0" fill="hold" nodeType="afterEffect">
                                  <p:stCondLst>
                                    <p:cond delay="0"/>
                                  </p:stCondLst>
                                  <p:childTnLst>
                                    <p:set>
                                      <p:cBhvr>
                                        <p:cTn id="208" dur="1" fill="hold">
                                          <p:stCondLst>
                                            <p:cond delay="0"/>
                                          </p:stCondLst>
                                        </p:cTn>
                                        <p:tgtEl>
                                          <p:spTgt spid="734"/>
                                        </p:tgtEl>
                                        <p:attrNameLst>
                                          <p:attrName>style.visibility</p:attrName>
                                        </p:attrNameLst>
                                      </p:cBhvr>
                                      <p:to>
                                        <p:strVal val="visible"/>
                                      </p:to>
                                    </p:set>
                                    <p:animEffect transition="in" filter="fade">
                                      <p:cBhvr>
                                        <p:cTn id="209" dur="80"/>
                                        <p:tgtEl>
                                          <p:spTgt spid="734"/>
                                        </p:tgtEl>
                                      </p:cBhvr>
                                    </p:animEffect>
                                  </p:childTnLst>
                                </p:cTn>
                              </p:par>
                            </p:childTnLst>
                          </p:cTn>
                        </p:par>
                        <p:par>
                          <p:cTn id="210" fill="hold">
                            <p:stCondLst>
                              <p:cond delay="7680"/>
                            </p:stCondLst>
                            <p:childTnLst>
                              <p:par>
                                <p:cTn id="211" presetID="10" presetClass="entr" presetSubtype="0" fill="hold" nodeType="afterEffect">
                                  <p:stCondLst>
                                    <p:cond delay="0"/>
                                  </p:stCondLst>
                                  <p:childTnLst>
                                    <p:set>
                                      <p:cBhvr>
                                        <p:cTn id="212" dur="1" fill="hold">
                                          <p:stCondLst>
                                            <p:cond delay="0"/>
                                          </p:stCondLst>
                                        </p:cTn>
                                        <p:tgtEl>
                                          <p:spTgt spid="750"/>
                                        </p:tgtEl>
                                        <p:attrNameLst>
                                          <p:attrName>style.visibility</p:attrName>
                                        </p:attrNameLst>
                                      </p:cBhvr>
                                      <p:to>
                                        <p:strVal val="visible"/>
                                      </p:to>
                                    </p:set>
                                    <p:animEffect transition="in" filter="fade">
                                      <p:cBhvr>
                                        <p:cTn id="213" dur="30"/>
                                        <p:tgtEl>
                                          <p:spTgt spid="750"/>
                                        </p:tgtEl>
                                      </p:cBhvr>
                                    </p:animEffect>
                                  </p:childTnLst>
                                </p:cTn>
                              </p:par>
                            </p:childTnLst>
                          </p:cTn>
                        </p:par>
                        <p:par>
                          <p:cTn id="214" fill="hold">
                            <p:stCondLst>
                              <p:cond delay="7710"/>
                            </p:stCondLst>
                            <p:childTnLst>
                              <p:par>
                                <p:cTn id="215" presetID="10" presetClass="entr" presetSubtype="0" fill="hold" nodeType="afterEffect">
                                  <p:stCondLst>
                                    <p:cond delay="0"/>
                                  </p:stCondLst>
                                  <p:childTnLst>
                                    <p:set>
                                      <p:cBhvr>
                                        <p:cTn id="216" dur="1" fill="hold">
                                          <p:stCondLst>
                                            <p:cond delay="0"/>
                                          </p:stCondLst>
                                        </p:cTn>
                                        <p:tgtEl>
                                          <p:spTgt spid="766"/>
                                        </p:tgtEl>
                                        <p:attrNameLst>
                                          <p:attrName>style.visibility</p:attrName>
                                        </p:attrNameLst>
                                      </p:cBhvr>
                                      <p:to>
                                        <p:strVal val="visible"/>
                                      </p:to>
                                    </p:set>
                                    <p:animEffect transition="in" filter="fade">
                                      <p:cBhvr>
                                        <p:cTn id="217" dur="30"/>
                                        <p:tgtEl>
                                          <p:spTgt spid="766"/>
                                        </p:tgtEl>
                                      </p:cBhvr>
                                    </p:animEffect>
                                  </p:childTnLst>
                                </p:cTn>
                              </p:par>
                            </p:childTnLst>
                          </p:cTn>
                        </p:par>
                        <p:par>
                          <p:cTn id="218" fill="hold">
                            <p:stCondLst>
                              <p:cond delay="7740"/>
                            </p:stCondLst>
                            <p:childTnLst>
                              <p:par>
                                <p:cTn id="219" presetID="10" presetClass="entr" presetSubtype="0" fill="hold" nodeType="afterEffect">
                                  <p:stCondLst>
                                    <p:cond delay="0"/>
                                  </p:stCondLst>
                                  <p:childTnLst>
                                    <p:set>
                                      <p:cBhvr>
                                        <p:cTn id="220" dur="1" fill="hold">
                                          <p:stCondLst>
                                            <p:cond delay="0"/>
                                          </p:stCondLst>
                                        </p:cTn>
                                        <p:tgtEl>
                                          <p:spTgt spid="782"/>
                                        </p:tgtEl>
                                        <p:attrNameLst>
                                          <p:attrName>style.visibility</p:attrName>
                                        </p:attrNameLst>
                                      </p:cBhvr>
                                      <p:to>
                                        <p:strVal val="visible"/>
                                      </p:to>
                                    </p:set>
                                    <p:animEffect transition="in" filter="fade">
                                      <p:cBhvr>
                                        <p:cTn id="221" dur="30"/>
                                        <p:tgtEl>
                                          <p:spTgt spid="782"/>
                                        </p:tgtEl>
                                      </p:cBhvr>
                                    </p:animEffect>
                                  </p:childTnLst>
                                </p:cTn>
                              </p:par>
                            </p:childTnLst>
                          </p:cTn>
                        </p:par>
                        <p:par>
                          <p:cTn id="222" fill="hold">
                            <p:stCondLst>
                              <p:cond delay="7770"/>
                            </p:stCondLst>
                            <p:childTnLst>
                              <p:par>
                                <p:cTn id="223" presetID="10" presetClass="entr" presetSubtype="0" fill="hold" nodeType="afterEffect">
                                  <p:stCondLst>
                                    <p:cond delay="0"/>
                                  </p:stCondLst>
                                  <p:childTnLst>
                                    <p:set>
                                      <p:cBhvr>
                                        <p:cTn id="224" dur="1" fill="hold">
                                          <p:stCondLst>
                                            <p:cond delay="0"/>
                                          </p:stCondLst>
                                        </p:cTn>
                                        <p:tgtEl>
                                          <p:spTgt spid="798"/>
                                        </p:tgtEl>
                                        <p:attrNameLst>
                                          <p:attrName>style.visibility</p:attrName>
                                        </p:attrNameLst>
                                      </p:cBhvr>
                                      <p:to>
                                        <p:strVal val="visible"/>
                                      </p:to>
                                    </p:set>
                                    <p:animEffect transition="in" filter="fade">
                                      <p:cBhvr>
                                        <p:cTn id="225" dur="30"/>
                                        <p:tgtEl>
                                          <p:spTgt spid="798"/>
                                        </p:tgtEl>
                                      </p:cBhvr>
                                    </p:animEffect>
                                  </p:childTnLst>
                                </p:cTn>
                              </p:par>
                            </p:childTnLst>
                          </p:cTn>
                        </p:par>
                        <p:par>
                          <p:cTn id="226" fill="hold">
                            <p:stCondLst>
                              <p:cond delay="7800"/>
                            </p:stCondLst>
                            <p:childTnLst>
                              <p:par>
                                <p:cTn id="227" presetID="10" presetClass="entr" presetSubtype="0" fill="hold" nodeType="afterEffect">
                                  <p:stCondLst>
                                    <p:cond delay="0"/>
                                  </p:stCondLst>
                                  <p:childTnLst>
                                    <p:set>
                                      <p:cBhvr>
                                        <p:cTn id="228" dur="1" fill="hold">
                                          <p:stCondLst>
                                            <p:cond delay="0"/>
                                          </p:stCondLst>
                                        </p:cTn>
                                        <p:tgtEl>
                                          <p:spTgt spid="814"/>
                                        </p:tgtEl>
                                        <p:attrNameLst>
                                          <p:attrName>style.visibility</p:attrName>
                                        </p:attrNameLst>
                                      </p:cBhvr>
                                      <p:to>
                                        <p:strVal val="visible"/>
                                      </p:to>
                                    </p:set>
                                    <p:animEffect transition="in" filter="fade">
                                      <p:cBhvr>
                                        <p:cTn id="229" dur="30"/>
                                        <p:tgtEl>
                                          <p:spTgt spid="814"/>
                                        </p:tgtEl>
                                      </p:cBhvr>
                                    </p:animEffect>
                                  </p:childTnLst>
                                </p:cTn>
                              </p:par>
                            </p:childTnLst>
                          </p:cTn>
                        </p:par>
                        <p:par>
                          <p:cTn id="230" fill="hold">
                            <p:stCondLst>
                              <p:cond delay="7830"/>
                            </p:stCondLst>
                            <p:childTnLst>
                              <p:par>
                                <p:cTn id="231" presetID="10" presetClass="entr" presetSubtype="0" fill="hold" nodeType="afterEffect">
                                  <p:stCondLst>
                                    <p:cond delay="0"/>
                                  </p:stCondLst>
                                  <p:childTnLst>
                                    <p:set>
                                      <p:cBhvr>
                                        <p:cTn id="232" dur="1" fill="hold">
                                          <p:stCondLst>
                                            <p:cond delay="0"/>
                                          </p:stCondLst>
                                        </p:cTn>
                                        <p:tgtEl>
                                          <p:spTgt spid="830"/>
                                        </p:tgtEl>
                                        <p:attrNameLst>
                                          <p:attrName>style.visibility</p:attrName>
                                        </p:attrNameLst>
                                      </p:cBhvr>
                                      <p:to>
                                        <p:strVal val="visible"/>
                                      </p:to>
                                    </p:set>
                                    <p:animEffect transition="in" filter="fade">
                                      <p:cBhvr>
                                        <p:cTn id="233" dur="30"/>
                                        <p:tgtEl>
                                          <p:spTgt spid="830"/>
                                        </p:tgtEl>
                                      </p:cBhvr>
                                    </p:animEffect>
                                  </p:childTnLst>
                                </p:cTn>
                              </p:par>
                            </p:childTnLst>
                          </p:cTn>
                        </p:par>
                        <p:par>
                          <p:cTn id="234" fill="hold">
                            <p:stCondLst>
                              <p:cond delay="7860"/>
                            </p:stCondLst>
                            <p:childTnLst>
                              <p:par>
                                <p:cTn id="235" presetID="10" presetClass="entr" presetSubtype="0" fill="hold" nodeType="afterEffect">
                                  <p:stCondLst>
                                    <p:cond delay="0"/>
                                  </p:stCondLst>
                                  <p:childTnLst>
                                    <p:set>
                                      <p:cBhvr>
                                        <p:cTn id="236" dur="1" fill="hold">
                                          <p:stCondLst>
                                            <p:cond delay="0"/>
                                          </p:stCondLst>
                                        </p:cTn>
                                        <p:tgtEl>
                                          <p:spTgt spid="846"/>
                                        </p:tgtEl>
                                        <p:attrNameLst>
                                          <p:attrName>style.visibility</p:attrName>
                                        </p:attrNameLst>
                                      </p:cBhvr>
                                      <p:to>
                                        <p:strVal val="visible"/>
                                      </p:to>
                                    </p:set>
                                    <p:animEffect transition="in" filter="fade">
                                      <p:cBhvr>
                                        <p:cTn id="237" dur="30"/>
                                        <p:tgtEl>
                                          <p:spTgt spid="846"/>
                                        </p:tgtEl>
                                      </p:cBhvr>
                                    </p:animEffect>
                                  </p:childTnLst>
                                </p:cTn>
                              </p:par>
                            </p:childTnLst>
                          </p:cTn>
                        </p:par>
                        <p:par>
                          <p:cTn id="238" fill="hold">
                            <p:stCondLst>
                              <p:cond delay="7890"/>
                            </p:stCondLst>
                            <p:childTnLst>
                              <p:par>
                                <p:cTn id="239" presetID="10" presetClass="entr" presetSubtype="0" fill="hold" nodeType="afterEffect">
                                  <p:stCondLst>
                                    <p:cond delay="0"/>
                                  </p:stCondLst>
                                  <p:childTnLst>
                                    <p:set>
                                      <p:cBhvr>
                                        <p:cTn id="240" dur="1" fill="hold">
                                          <p:stCondLst>
                                            <p:cond delay="0"/>
                                          </p:stCondLst>
                                        </p:cTn>
                                        <p:tgtEl>
                                          <p:spTgt spid="862"/>
                                        </p:tgtEl>
                                        <p:attrNameLst>
                                          <p:attrName>style.visibility</p:attrName>
                                        </p:attrNameLst>
                                      </p:cBhvr>
                                      <p:to>
                                        <p:strVal val="visible"/>
                                      </p:to>
                                    </p:set>
                                    <p:animEffect transition="in" filter="fade">
                                      <p:cBhvr>
                                        <p:cTn id="241" dur="30"/>
                                        <p:tgtEl>
                                          <p:spTgt spid="862"/>
                                        </p:tgtEl>
                                      </p:cBhvr>
                                    </p:animEffect>
                                  </p:childTnLst>
                                </p:cTn>
                              </p:par>
                            </p:childTnLst>
                          </p:cTn>
                        </p:par>
                        <p:par>
                          <p:cTn id="242" fill="hold">
                            <p:stCondLst>
                              <p:cond delay="7920"/>
                            </p:stCondLst>
                            <p:childTnLst>
                              <p:par>
                                <p:cTn id="243" presetID="12" presetClass="entr" presetSubtype="4" fill="hold" grpId="0" nodeType="afterEffect">
                                  <p:stCondLst>
                                    <p:cond delay="0"/>
                                  </p:stCondLst>
                                  <p:childTnLst>
                                    <p:set>
                                      <p:cBhvr>
                                        <p:cTn id="244" dur="1" fill="hold">
                                          <p:stCondLst>
                                            <p:cond delay="0"/>
                                          </p:stCondLst>
                                        </p:cTn>
                                        <p:tgtEl>
                                          <p:spTgt spid="1537"/>
                                        </p:tgtEl>
                                        <p:attrNameLst>
                                          <p:attrName>style.visibility</p:attrName>
                                        </p:attrNameLst>
                                      </p:cBhvr>
                                      <p:to>
                                        <p:strVal val="visible"/>
                                      </p:to>
                                    </p:set>
                                    <p:anim calcmode="lin" valueType="num">
                                      <p:cBhvr additive="base">
                                        <p:cTn id="245" dur="30"/>
                                        <p:tgtEl>
                                          <p:spTgt spid="1537"/>
                                        </p:tgtEl>
                                        <p:attrNameLst>
                                          <p:attrName>ppt_y</p:attrName>
                                        </p:attrNameLst>
                                      </p:cBhvr>
                                      <p:tavLst>
                                        <p:tav tm="0">
                                          <p:val>
                                            <p:strVal val="#ppt_y+#ppt_h*1.125000"/>
                                          </p:val>
                                        </p:tav>
                                        <p:tav tm="100000">
                                          <p:val>
                                            <p:strVal val="#ppt_y"/>
                                          </p:val>
                                        </p:tav>
                                      </p:tavLst>
                                    </p:anim>
                                    <p:animEffect transition="in" filter="wipe(up)">
                                      <p:cBhvr>
                                        <p:cTn id="246" dur="30"/>
                                        <p:tgtEl>
                                          <p:spTgt spid="1537"/>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1548"/>
                                        </p:tgtEl>
                                        <p:attrNameLst>
                                          <p:attrName>style.visibility</p:attrName>
                                        </p:attrNameLst>
                                      </p:cBhvr>
                                      <p:to>
                                        <p:strVal val="visible"/>
                                      </p:to>
                                    </p:set>
                                    <p:animEffect transition="in" filter="fade">
                                      <p:cBhvr>
                                        <p:cTn id="249" dur="30"/>
                                        <p:tgtEl>
                                          <p:spTgt spid="1548"/>
                                        </p:tgtEl>
                                      </p:cBhvr>
                                    </p:animEffect>
                                  </p:childTnLst>
                                </p:cTn>
                              </p:par>
                            </p:childTnLst>
                          </p:cTn>
                        </p:par>
                        <p:par>
                          <p:cTn id="250" fill="hold">
                            <p:stCondLst>
                              <p:cond delay="7950"/>
                            </p:stCondLst>
                            <p:childTnLst>
                              <p:par>
                                <p:cTn id="251" presetID="12" presetClass="entr" presetSubtype="4" fill="hold" grpId="0" nodeType="afterEffect">
                                  <p:stCondLst>
                                    <p:cond delay="0"/>
                                  </p:stCondLst>
                                  <p:childTnLst>
                                    <p:set>
                                      <p:cBhvr>
                                        <p:cTn id="252" dur="1" fill="hold">
                                          <p:stCondLst>
                                            <p:cond delay="0"/>
                                          </p:stCondLst>
                                        </p:cTn>
                                        <p:tgtEl>
                                          <p:spTgt spid="1538"/>
                                        </p:tgtEl>
                                        <p:attrNameLst>
                                          <p:attrName>style.visibility</p:attrName>
                                        </p:attrNameLst>
                                      </p:cBhvr>
                                      <p:to>
                                        <p:strVal val="visible"/>
                                      </p:to>
                                    </p:set>
                                    <p:anim calcmode="lin" valueType="num">
                                      <p:cBhvr additive="base">
                                        <p:cTn id="253" dur="30"/>
                                        <p:tgtEl>
                                          <p:spTgt spid="1538"/>
                                        </p:tgtEl>
                                        <p:attrNameLst>
                                          <p:attrName>ppt_y</p:attrName>
                                        </p:attrNameLst>
                                      </p:cBhvr>
                                      <p:tavLst>
                                        <p:tav tm="0">
                                          <p:val>
                                            <p:strVal val="#ppt_y+#ppt_h*1.125000"/>
                                          </p:val>
                                        </p:tav>
                                        <p:tav tm="100000">
                                          <p:val>
                                            <p:strVal val="#ppt_y"/>
                                          </p:val>
                                        </p:tav>
                                      </p:tavLst>
                                    </p:anim>
                                    <p:animEffect transition="in" filter="wipe(up)">
                                      <p:cBhvr>
                                        <p:cTn id="254" dur="30"/>
                                        <p:tgtEl>
                                          <p:spTgt spid="1538"/>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1549"/>
                                        </p:tgtEl>
                                        <p:attrNameLst>
                                          <p:attrName>style.visibility</p:attrName>
                                        </p:attrNameLst>
                                      </p:cBhvr>
                                      <p:to>
                                        <p:strVal val="visible"/>
                                      </p:to>
                                    </p:set>
                                    <p:animEffect transition="in" filter="fade">
                                      <p:cBhvr>
                                        <p:cTn id="257" dur="30"/>
                                        <p:tgtEl>
                                          <p:spTgt spid="1549"/>
                                        </p:tgtEl>
                                      </p:cBhvr>
                                    </p:animEffect>
                                  </p:childTnLst>
                                </p:cTn>
                              </p:par>
                            </p:childTnLst>
                          </p:cTn>
                        </p:par>
                        <p:par>
                          <p:cTn id="258" fill="hold">
                            <p:stCondLst>
                              <p:cond delay="7980"/>
                            </p:stCondLst>
                            <p:childTnLst>
                              <p:par>
                                <p:cTn id="259" presetID="12" presetClass="entr" presetSubtype="4" fill="hold" grpId="0" nodeType="afterEffect">
                                  <p:stCondLst>
                                    <p:cond delay="0"/>
                                  </p:stCondLst>
                                  <p:childTnLst>
                                    <p:set>
                                      <p:cBhvr>
                                        <p:cTn id="260" dur="1" fill="hold">
                                          <p:stCondLst>
                                            <p:cond delay="0"/>
                                          </p:stCondLst>
                                        </p:cTn>
                                        <p:tgtEl>
                                          <p:spTgt spid="1539"/>
                                        </p:tgtEl>
                                        <p:attrNameLst>
                                          <p:attrName>style.visibility</p:attrName>
                                        </p:attrNameLst>
                                      </p:cBhvr>
                                      <p:to>
                                        <p:strVal val="visible"/>
                                      </p:to>
                                    </p:set>
                                    <p:anim calcmode="lin" valueType="num">
                                      <p:cBhvr additive="base">
                                        <p:cTn id="261" dur="30"/>
                                        <p:tgtEl>
                                          <p:spTgt spid="1539"/>
                                        </p:tgtEl>
                                        <p:attrNameLst>
                                          <p:attrName>ppt_y</p:attrName>
                                        </p:attrNameLst>
                                      </p:cBhvr>
                                      <p:tavLst>
                                        <p:tav tm="0">
                                          <p:val>
                                            <p:strVal val="#ppt_y+#ppt_h*1.125000"/>
                                          </p:val>
                                        </p:tav>
                                        <p:tav tm="100000">
                                          <p:val>
                                            <p:strVal val="#ppt_y"/>
                                          </p:val>
                                        </p:tav>
                                      </p:tavLst>
                                    </p:anim>
                                    <p:animEffect transition="in" filter="wipe(up)">
                                      <p:cBhvr>
                                        <p:cTn id="262" dur="30"/>
                                        <p:tgtEl>
                                          <p:spTgt spid="1539"/>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550"/>
                                        </p:tgtEl>
                                        <p:attrNameLst>
                                          <p:attrName>style.visibility</p:attrName>
                                        </p:attrNameLst>
                                      </p:cBhvr>
                                      <p:to>
                                        <p:strVal val="visible"/>
                                      </p:to>
                                    </p:set>
                                    <p:animEffect transition="in" filter="fade">
                                      <p:cBhvr>
                                        <p:cTn id="265" dur="30"/>
                                        <p:tgtEl>
                                          <p:spTgt spid="1550"/>
                                        </p:tgtEl>
                                      </p:cBhvr>
                                    </p:animEffect>
                                  </p:childTnLst>
                                </p:cTn>
                              </p:par>
                            </p:childTnLst>
                          </p:cTn>
                        </p:par>
                        <p:par>
                          <p:cTn id="266" fill="hold">
                            <p:stCondLst>
                              <p:cond delay="8010"/>
                            </p:stCondLst>
                            <p:childTnLst>
                              <p:par>
                                <p:cTn id="267" presetID="12" presetClass="entr" presetSubtype="4" fill="hold" grpId="0" nodeType="afterEffect">
                                  <p:stCondLst>
                                    <p:cond delay="0"/>
                                  </p:stCondLst>
                                  <p:childTnLst>
                                    <p:set>
                                      <p:cBhvr>
                                        <p:cTn id="268" dur="1" fill="hold">
                                          <p:stCondLst>
                                            <p:cond delay="0"/>
                                          </p:stCondLst>
                                        </p:cTn>
                                        <p:tgtEl>
                                          <p:spTgt spid="1540"/>
                                        </p:tgtEl>
                                        <p:attrNameLst>
                                          <p:attrName>style.visibility</p:attrName>
                                        </p:attrNameLst>
                                      </p:cBhvr>
                                      <p:to>
                                        <p:strVal val="visible"/>
                                      </p:to>
                                    </p:set>
                                    <p:anim calcmode="lin" valueType="num">
                                      <p:cBhvr additive="base">
                                        <p:cTn id="269" dur="30"/>
                                        <p:tgtEl>
                                          <p:spTgt spid="1540"/>
                                        </p:tgtEl>
                                        <p:attrNameLst>
                                          <p:attrName>ppt_y</p:attrName>
                                        </p:attrNameLst>
                                      </p:cBhvr>
                                      <p:tavLst>
                                        <p:tav tm="0">
                                          <p:val>
                                            <p:strVal val="#ppt_y+#ppt_h*1.125000"/>
                                          </p:val>
                                        </p:tav>
                                        <p:tav tm="100000">
                                          <p:val>
                                            <p:strVal val="#ppt_y"/>
                                          </p:val>
                                        </p:tav>
                                      </p:tavLst>
                                    </p:anim>
                                    <p:animEffect transition="in" filter="wipe(up)">
                                      <p:cBhvr>
                                        <p:cTn id="270" dur="30"/>
                                        <p:tgtEl>
                                          <p:spTgt spid="1540"/>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551"/>
                                        </p:tgtEl>
                                        <p:attrNameLst>
                                          <p:attrName>style.visibility</p:attrName>
                                        </p:attrNameLst>
                                      </p:cBhvr>
                                      <p:to>
                                        <p:strVal val="visible"/>
                                      </p:to>
                                    </p:set>
                                    <p:animEffect transition="in" filter="fade">
                                      <p:cBhvr>
                                        <p:cTn id="273" dur="30"/>
                                        <p:tgtEl>
                                          <p:spTgt spid="1551"/>
                                        </p:tgtEl>
                                      </p:cBhvr>
                                    </p:animEffect>
                                  </p:childTnLst>
                                </p:cTn>
                              </p:par>
                            </p:childTnLst>
                          </p:cTn>
                        </p:par>
                        <p:par>
                          <p:cTn id="274" fill="hold">
                            <p:stCondLst>
                              <p:cond delay="8040"/>
                            </p:stCondLst>
                            <p:childTnLst>
                              <p:par>
                                <p:cTn id="275" presetID="12" presetClass="entr" presetSubtype="4" fill="hold" grpId="0" nodeType="afterEffect">
                                  <p:stCondLst>
                                    <p:cond delay="0"/>
                                  </p:stCondLst>
                                  <p:childTnLst>
                                    <p:set>
                                      <p:cBhvr>
                                        <p:cTn id="276" dur="1" fill="hold">
                                          <p:stCondLst>
                                            <p:cond delay="0"/>
                                          </p:stCondLst>
                                        </p:cTn>
                                        <p:tgtEl>
                                          <p:spTgt spid="1541"/>
                                        </p:tgtEl>
                                        <p:attrNameLst>
                                          <p:attrName>style.visibility</p:attrName>
                                        </p:attrNameLst>
                                      </p:cBhvr>
                                      <p:to>
                                        <p:strVal val="visible"/>
                                      </p:to>
                                    </p:set>
                                    <p:anim calcmode="lin" valueType="num">
                                      <p:cBhvr additive="base">
                                        <p:cTn id="277" dur="30"/>
                                        <p:tgtEl>
                                          <p:spTgt spid="1541"/>
                                        </p:tgtEl>
                                        <p:attrNameLst>
                                          <p:attrName>ppt_y</p:attrName>
                                        </p:attrNameLst>
                                      </p:cBhvr>
                                      <p:tavLst>
                                        <p:tav tm="0">
                                          <p:val>
                                            <p:strVal val="#ppt_y+#ppt_h*1.125000"/>
                                          </p:val>
                                        </p:tav>
                                        <p:tav tm="100000">
                                          <p:val>
                                            <p:strVal val="#ppt_y"/>
                                          </p:val>
                                        </p:tav>
                                      </p:tavLst>
                                    </p:anim>
                                    <p:animEffect transition="in" filter="wipe(up)">
                                      <p:cBhvr>
                                        <p:cTn id="278" dur="30"/>
                                        <p:tgtEl>
                                          <p:spTgt spid="1541"/>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1552"/>
                                        </p:tgtEl>
                                        <p:attrNameLst>
                                          <p:attrName>style.visibility</p:attrName>
                                        </p:attrNameLst>
                                      </p:cBhvr>
                                      <p:to>
                                        <p:strVal val="visible"/>
                                      </p:to>
                                    </p:set>
                                    <p:animEffect transition="in" filter="fade">
                                      <p:cBhvr>
                                        <p:cTn id="281" dur="30"/>
                                        <p:tgtEl>
                                          <p:spTgt spid="1552"/>
                                        </p:tgtEl>
                                      </p:cBhvr>
                                    </p:animEffect>
                                  </p:childTnLst>
                                </p:cTn>
                              </p:par>
                            </p:childTnLst>
                          </p:cTn>
                        </p:par>
                        <p:par>
                          <p:cTn id="282" fill="hold">
                            <p:stCondLst>
                              <p:cond delay="8070"/>
                            </p:stCondLst>
                            <p:childTnLst>
                              <p:par>
                                <p:cTn id="283" presetID="10" presetClass="entr" presetSubtype="0" fill="hold" nodeType="afterEffect">
                                  <p:stCondLst>
                                    <p:cond delay="0"/>
                                  </p:stCondLst>
                                  <p:childTnLst>
                                    <p:set>
                                      <p:cBhvr>
                                        <p:cTn id="284" dur="1" fill="hold">
                                          <p:stCondLst>
                                            <p:cond delay="0"/>
                                          </p:stCondLst>
                                        </p:cTn>
                                        <p:tgtEl>
                                          <p:spTgt spid="897"/>
                                        </p:tgtEl>
                                        <p:attrNameLst>
                                          <p:attrName>style.visibility</p:attrName>
                                        </p:attrNameLst>
                                      </p:cBhvr>
                                      <p:to>
                                        <p:strVal val="visible"/>
                                      </p:to>
                                    </p:set>
                                    <p:animEffect transition="in" filter="fade">
                                      <p:cBhvr>
                                        <p:cTn id="285" dur="30"/>
                                        <p:tgtEl>
                                          <p:spTgt spid="897"/>
                                        </p:tgtEl>
                                      </p:cBhvr>
                                    </p:animEffect>
                                  </p:childTnLst>
                                </p:cTn>
                              </p:par>
                            </p:childTnLst>
                          </p:cTn>
                        </p:par>
                        <p:par>
                          <p:cTn id="286" fill="hold">
                            <p:stCondLst>
                              <p:cond delay="8100"/>
                            </p:stCondLst>
                            <p:childTnLst>
                              <p:par>
                                <p:cTn id="287" presetID="10" presetClass="entr" presetSubtype="0" fill="hold" nodeType="afterEffect">
                                  <p:stCondLst>
                                    <p:cond delay="0"/>
                                  </p:stCondLst>
                                  <p:childTnLst>
                                    <p:set>
                                      <p:cBhvr>
                                        <p:cTn id="288" dur="1" fill="hold">
                                          <p:stCondLst>
                                            <p:cond delay="0"/>
                                          </p:stCondLst>
                                        </p:cTn>
                                        <p:tgtEl>
                                          <p:spTgt spid="913"/>
                                        </p:tgtEl>
                                        <p:attrNameLst>
                                          <p:attrName>style.visibility</p:attrName>
                                        </p:attrNameLst>
                                      </p:cBhvr>
                                      <p:to>
                                        <p:strVal val="visible"/>
                                      </p:to>
                                    </p:set>
                                    <p:animEffect transition="in" filter="fade">
                                      <p:cBhvr>
                                        <p:cTn id="289" dur="30"/>
                                        <p:tgtEl>
                                          <p:spTgt spid="913"/>
                                        </p:tgtEl>
                                      </p:cBhvr>
                                    </p:animEffect>
                                  </p:childTnLst>
                                </p:cTn>
                              </p:par>
                            </p:childTnLst>
                          </p:cTn>
                        </p:par>
                        <p:par>
                          <p:cTn id="290" fill="hold">
                            <p:stCondLst>
                              <p:cond delay="8130"/>
                            </p:stCondLst>
                            <p:childTnLst>
                              <p:par>
                                <p:cTn id="291" presetID="10" presetClass="entr" presetSubtype="0" fill="hold" nodeType="afterEffect">
                                  <p:stCondLst>
                                    <p:cond delay="0"/>
                                  </p:stCondLst>
                                  <p:childTnLst>
                                    <p:set>
                                      <p:cBhvr>
                                        <p:cTn id="292" dur="1" fill="hold">
                                          <p:stCondLst>
                                            <p:cond delay="0"/>
                                          </p:stCondLst>
                                        </p:cTn>
                                        <p:tgtEl>
                                          <p:spTgt spid="929"/>
                                        </p:tgtEl>
                                        <p:attrNameLst>
                                          <p:attrName>style.visibility</p:attrName>
                                        </p:attrNameLst>
                                      </p:cBhvr>
                                      <p:to>
                                        <p:strVal val="visible"/>
                                      </p:to>
                                    </p:set>
                                    <p:animEffect transition="in" filter="fade">
                                      <p:cBhvr>
                                        <p:cTn id="293" dur="30"/>
                                        <p:tgtEl>
                                          <p:spTgt spid="929"/>
                                        </p:tgtEl>
                                      </p:cBhvr>
                                    </p:animEffect>
                                  </p:childTnLst>
                                </p:cTn>
                              </p:par>
                            </p:childTnLst>
                          </p:cTn>
                        </p:par>
                        <p:par>
                          <p:cTn id="294" fill="hold">
                            <p:stCondLst>
                              <p:cond delay="8160"/>
                            </p:stCondLst>
                            <p:childTnLst>
                              <p:par>
                                <p:cTn id="295" presetID="10" presetClass="entr" presetSubtype="0" fill="hold" nodeType="afterEffect">
                                  <p:stCondLst>
                                    <p:cond delay="0"/>
                                  </p:stCondLst>
                                  <p:childTnLst>
                                    <p:set>
                                      <p:cBhvr>
                                        <p:cTn id="296" dur="1" fill="hold">
                                          <p:stCondLst>
                                            <p:cond delay="0"/>
                                          </p:stCondLst>
                                        </p:cTn>
                                        <p:tgtEl>
                                          <p:spTgt spid="945"/>
                                        </p:tgtEl>
                                        <p:attrNameLst>
                                          <p:attrName>style.visibility</p:attrName>
                                        </p:attrNameLst>
                                      </p:cBhvr>
                                      <p:to>
                                        <p:strVal val="visible"/>
                                      </p:to>
                                    </p:set>
                                    <p:animEffect transition="in" filter="fade">
                                      <p:cBhvr>
                                        <p:cTn id="297" dur="30"/>
                                        <p:tgtEl>
                                          <p:spTgt spid="945"/>
                                        </p:tgtEl>
                                      </p:cBhvr>
                                    </p:animEffect>
                                  </p:childTnLst>
                                </p:cTn>
                              </p:par>
                            </p:childTnLst>
                          </p:cTn>
                        </p:par>
                        <p:par>
                          <p:cTn id="298" fill="hold">
                            <p:stCondLst>
                              <p:cond delay="8190"/>
                            </p:stCondLst>
                            <p:childTnLst>
                              <p:par>
                                <p:cTn id="299" presetID="10" presetClass="entr" presetSubtype="0" fill="hold" nodeType="afterEffect">
                                  <p:stCondLst>
                                    <p:cond delay="0"/>
                                  </p:stCondLst>
                                  <p:childTnLst>
                                    <p:set>
                                      <p:cBhvr>
                                        <p:cTn id="300" dur="1" fill="hold">
                                          <p:stCondLst>
                                            <p:cond delay="0"/>
                                          </p:stCondLst>
                                        </p:cTn>
                                        <p:tgtEl>
                                          <p:spTgt spid="961"/>
                                        </p:tgtEl>
                                        <p:attrNameLst>
                                          <p:attrName>style.visibility</p:attrName>
                                        </p:attrNameLst>
                                      </p:cBhvr>
                                      <p:to>
                                        <p:strVal val="visible"/>
                                      </p:to>
                                    </p:set>
                                    <p:animEffect transition="in" filter="fade">
                                      <p:cBhvr>
                                        <p:cTn id="301" dur="30"/>
                                        <p:tgtEl>
                                          <p:spTgt spid="961"/>
                                        </p:tgtEl>
                                      </p:cBhvr>
                                    </p:animEffect>
                                  </p:childTnLst>
                                </p:cTn>
                              </p:par>
                            </p:childTnLst>
                          </p:cTn>
                        </p:par>
                        <p:par>
                          <p:cTn id="302" fill="hold">
                            <p:stCondLst>
                              <p:cond delay="8220"/>
                            </p:stCondLst>
                            <p:childTnLst>
                              <p:par>
                                <p:cTn id="303" presetID="10" presetClass="entr" presetSubtype="0" fill="hold" nodeType="afterEffect">
                                  <p:stCondLst>
                                    <p:cond delay="0"/>
                                  </p:stCondLst>
                                  <p:childTnLst>
                                    <p:set>
                                      <p:cBhvr>
                                        <p:cTn id="304" dur="1" fill="hold">
                                          <p:stCondLst>
                                            <p:cond delay="0"/>
                                          </p:stCondLst>
                                        </p:cTn>
                                        <p:tgtEl>
                                          <p:spTgt spid="977"/>
                                        </p:tgtEl>
                                        <p:attrNameLst>
                                          <p:attrName>style.visibility</p:attrName>
                                        </p:attrNameLst>
                                      </p:cBhvr>
                                      <p:to>
                                        <p:strVal val="visible"/>
                                      </p:to>
                                    </p:set>
                                    <p:animEffect transition="in" filter="fade">
                                      <p:cBhvr>
                                        <p:cTn id="305" dur="30"/>
                                        <p:tgtEl>
                                          <p:spTgt spid="977"/>
                                        </p:tgtEl>
                                      </p:cBhvr>
                                    </p:animEffect>
                                  </p:childTnLst>
                                </p:cTn>
                              </p:par>
                            </p:childTnLst>
                          </p:cTn>
                        </p:par>
                        <p:par>
                          <p:cTn id="306" fill="hold">
                            <p:stCondLst>
                              <p:cond delay="8250"/>
                            </p:stCondLst>
                            <p:childTnLst>
                              <p:par>
                                <p:cTn id="307" presetID="10" presetClass="entr" presetSubtype="0" fill="hold" nodeType="afterEffect">
                                  <p:stCondLst>
                                    <p:cond delay="0"/>
                                  </p:stCondLst>
                                  <p:childTnLst>
                                    <p:set>
                                      <p:cBhvr>
                                        <p:cTn id="308" dur="1" fill="hold">
                                          <p:stCondLst>
                                            <p:cond delay="0"/>
                                          </p:stCondLst>
                                        </p:cTn>
                                        <p:tgtEl>
                                          <p:spTgt spid="993"/>
                                        </p:tgtEl>
                                        <p:attrNameLst>
                                          <p:attrName>style.visibility</p:attrName>
                                        </p:attrNameLst>
                                      </p:cBhvr>
                                      <p:to>
                                        <p:strVal val="visible"/>
                                      </p:to>
                                    </p:set>
                                    <p:animEffect transition="in" filter="fade">
                                      <p:cBhvr>
                                        <p:cTn id="309" dur="30"/>
                                        <p:tgtEl>
                                          <p:spTgt spid="993"/>
                                        </p:tgtEl>
                                      </p:cBhvr>
                                    </p:animEffect>
                                  </p:childTnLst>
                                </p:cTn>
                              </p:par>
                            </p:childTnLst>
                          </p:cTn>
                        </p:par>
                        <p:par>
                          <p:cTn id="310" fill="hold">
                            <p:stCondLst>
                              <p:cond delay="8280"/>
                            </p:stCondLst>
                            <p:childTnLst>
                              <p:par>
                                <p:cTn id="311" presetID="10" presetClass="entr" presetSubtype="0" fill="hold" nodeType="afterEffect">
                                  <p:stCondLst>
                                    <p:cond delay="0"/>
                                  </p:stCondLst>
                                  <p:childTnLst>
                                    <p:set>
                                      <p:cBhvr>
                                        <p:cTn id="312" dur="1" fill="hold">
                                          <p:stCondLst>
                                            <p:cond delay="0"/>
                                          </p:stCondLst>
                                        </p:cTn>
                                        <p:tgtEl>
                                          <p:spTgt spid="1009"/>
                                        </p:tgtEl>
                                        <p:attrNameLst>
                                          <p:attrName>style.visibility</p:attrName>
                                        </p:attrNameLst>
                                      </p:cBhvr>
                                      <p:to>
                                        <p:strVal val="visible"/>
                                      </p:to>
                                    </p:set>
                                    <p:animEffect transition="in" filter="fade">
                                      <p:cBhvr>
                                        <p:cTn id="313" dur="30"/>
                                        <p:tgtEl>
                                          <p:spTgt spid="1009"/>
                                        </p:tgtEl>
                                      </p:cBhvr>
                                    </p:animEffect>
                                  </p:childTnLst>
                                </p:cTn>
                              </p:par>
                            </p:childTnLst>
                          </p:cTn>
                        </p:par>
                        <p:par>
                          <p:cTn id="314" fill="hold">
                            <p:stCondLst>
                              <p:cond delay="8310"/>
                            </p:stCondLst>
                            <p:childTnLst>
                              <p:par>
                                <p:cTn id="315" presetID="10" presetClass="entr" presetSubtype="0" fill="hold" nodeType="afterEffect">
                                  <p:stCondLst>
                                    <p:cond delay="0"/>
                                  </p:stCondLst>
                                  <p:childTnLst>
                                    <p:set>
                                      <p:cBhvr>
                                        <p:cTn id="316" dur="1" fill="hold">
                                          <p:stCondLst>
                                            <p:cond delay="0"/>
                                          </p:stCondLst>
                                        </p:cTn>
                                        <p:tgtEl>
                                          <p:spTgt spid="1025"/>
                                        </p:tgtEl>
                                        <p:attrNameLst>
                                          <p:attrName>style.visibility</p:attrName>
                                        </p:attrNameLst>
                                      </p:cBhvr>
                                      <p:to>
                                        <p:strVal val="visible"/>
                                      </p:to>
                                    </p:set>
                                    <p:animEffect transition="in" filter="fade">
                                      <p:cBhvr>
                                        <p:cTn id="317" dur="30"/>
                                        <p:tgtEl>
                                          <p:spTgt spid="1025"/>
                                        </p:tgtEl>
                                      </p:cBhvr>
                                    </p:animEffect>
                                  </p:childTnLst>
                                </p:cTn>
                              </p:par>
                            </p:childTnLst>
                          </p:cTn>
                        </p:par>
                        <p:par>
                          <p:cTn id="318" fill="hold">
                            <p:stCondLst>
                              <p:cond delay="8340"/>
                            </p:stCondLst>
                            <p:childTnLst>
                              <p:par>
                                <p:cTn id="319" presetID="10" presetClass="entr" presetSubtype="0" fill="hold" nodeType="afterEffect">
                                  <p:stCondLst>
                                    <p:cond delay="0"/>
                                  </p:stCondLst>
                                  <p:childTnLst>
                                    <p:set>
                                      <p:cBhvr>
                                        <p:cTn id="320" dur="1" fill="hold">
                                          <p:stCondLst>
                                            <p:cond delay="0"/>
                                          </p:stCondLst>
                                        </p:cTn>
                                        <p:tgtEl>
                                          <p:spTgt spid="1041"/>
                                        </p:tgtEl>
                                        <p:attrNameLst>
                                          <p:attrName>style.visibility</p:attrName>
                                        </p:attrNameLst>
                                      </p:cBhvr>
                                      <p:to>
                                        <p:strVal val="visible"/>
                                      </p:to>
                                    </p:set>
                                    <p:animEffect transition="in" filter="fade">
                                      <p:cBhvr>
                                        <p:cTn id="321" dur="30"/>
                                        <p:tgtEl>
                                          <p:spTgt spid="1041"/>
                                        </p:tgtEl>
                                      </p:cBhvr>
                                    </p:animEffect>
                                  </p:childTnLst>
                                </p:cTn>
                              </p:par>
                            </p:childTnLst>
                          </p:cTn>
                        </p:par>
                        <p:par>
                          <p:cTn id="322" fill="hold">
                            <p:stCondLst>
                              <p:cond delay="8370"/>
                            </p:stCondLst>
                            <p:childTnLst>
                              <p:par>
                                <p:cTn id="323" presetID="10" presetClass="entr" presetSubtype="0" fill="hold" nodeType="afterEffect">
                                  <p:stCondLst>
                                    <p:cond delay="0"/>
                                  </p:stCondLst>
                                  <p:childTnLst>
                                    <p:set>
                                      <p:cBhvr>
                                        <p:cTn id="324" dur="1" fill="hold">
                                          <p:stCondLst>
                                            <p:cond delay="0"/>
                                          </p:stCondLst>
                                        </p:cTn>
                                        <p:tgtEl>
                                          <p:spTgt spid="1057"/>
                                        </p:tgtEl>
                                        <p:attrNameLst>
                                          <p:attrName>style.visibility</p:attrName>
                                        </p:attrNameLst>
                                      </p:cBhvr>
                                      <p:to>
                                        <p:strVal val="visible"/>
                                      </p:to>
                                    </p:set>
                                    <p:animEffect transition="in" filter="fade">
                                      <p:cBhvr>
                                        <p:cTn id="325" dur="30"/>
                                        <p:tgtEl>
                                          <p:spTgt spid="1057"/>
                                        </p:tgtEl>
                                      </p:cBhvr>
                                    </p:animEffect>
                                  </p:childTnLst>
                                </p:cTn>
                              </p:par>
                            </p:childTnLst>
                          </p:cTn>
                        </p:par>
                        <p:par>
                          <p:cTn id="326" fill="hold">
                            <p:stCondLst>
                              <p:cond delay="8400"/>
                            </p:stCondLst>
                            <p:childTnLst>
                              <p:par>
                                <p:cTn id="327" presetID="10" presetClass="entr" presetSubtype="0" fill="hold" nodeType="afterEffect">
                                  <p:stCondLst>
                                    <p:cond delay="0"/>
                                  </p:stCondLst>
                                  <p:childTnLst>
                                    <p:set>
                                      <p:cBhvr>
                                        <p:cTn id="328" dur="1" fill="hold">
                                          <p:stCondLst>
                                            <p:cond delay="0"/>
                                          </p:stCondLst>
                                        </p:cTn>
                                        <p:tgtEl>
                                          <p:spTgt spid="1073"/>
                                        </p:tgtEl>
                                        <p:attrNameLst>
                                          <p:attrName>style.visibility</p:attrName>
                                        </p:attrNameLst>
                                      </p:cBhvr>
                                      <p:to>
                                        <p:strVal val="visible"/>
                                      </p:to>
                                    </p:set>
                                    <p:animEffect transition="in" filter="fade">
                                      <p:cBhvr>
                                        <p:cTn id="329" dur="30"/>
                                        <p:tgtEl>
                                          <p:spTgt spid="1073"/>
                                        </p:tgtEl>
                                      </p:cBhvr>
                                    </p:animEffect>
                                  </p:childTnLst>
                                </p:cTn>
                              </p:par>
                            </p:childTnLst>
                          </p:cTn>
                        </p:par>
                        <p:par>
                          <p:cTn id="330" fill="hold">
                            <p:stCondLst>
                              <p:cond delay="8430"/>
                            </p:stCondLst>
                            <p:childTnLst>
                              <p:par>
                                <p:cTn id="331" presetID="10" presetClass="entr" presetSubtype="0" fill="hold" nodeType="afterEffect">
                                  <p:stCondLst>
                                    <p:cond delay="0"/>
                                  </p:stCondLst>
                                  <p:childTnLst>
                                    <p:set>
                                      <p:cBhvr>
                                        <p:cTn id="332" dur="1" fill="hold">
                                          <p:stCondLst>
                                            <p:cond delay="0"/>
                                          </p:stCondLst>
                                        </p:cTn>
                                        <p:tgtEl>
                                          <p:spTgt spid="1089"/>
                                        </p:tgtEl>
                                        <p:attrNameLst>
                                          <p:attrName>style.visibility</p:attrName>
                                        </p:attrNameLst>
                                      </p:cBhvr>
                                      <p:to>
                                        <p:strVal val="visible"/>
                                      </p:to>
                                    </p:set>
                                    <p:animEffect transition="in" filter="fade">
                                      <p:cBhvr>
                                        <p:cTn id="333" dur="30"/>
                                        <p:tgtEl>
                                          <p:spTgt spid="1089"/>
                                        </p:tgtEl>
                                      </p:cBhvr>
                                    </p:animEffect>
                                  </p:childTnLst>
                                </p:cTn>
                              </p:par>
                            </p:childTnLst>
                          </p:cTn>
                        </p:par>
                        <p:par>
                          <p:cTn id="334" fill="hold">
                            <p:stCondLst>
                              <p:cond delay="8460"/>
                            </p:stCondLst>
                            <p:childTnLst>
                              <p:par>
                                <p:cTn id="335" presetID="10" presetClass="entr" presetSubtype="0" fill="hold" nodeType="afterEffect">
                                  <p:stCondLst>
                                    <p:cond delay="0"/>
                                  </p:stCondLst>
                                  <p:childTnLst>
                                    <p:set>
                                      <p:cBhvr>
                                        <p:cTn id="336" dur="1" fill="hold">
                                          <p:stCondLst>
                                            <p:cond delay="0"/>
                                          </p:stCondLst>
                                        </p:cTn>
                                        <p:tgtEl>
                                          <p:spTgt spid="1105"/>
                                        </p:tgtEl>
                                        <p:attrNameLst>
                                          <p:attrName>style.visibility</p:attrName>
                                        </p:attrNameLst>
                                      </p:cBhvr>
                                      <p:to>
                                        <p:strVal val="visible"/>
                                      </p:to>
                                    </p:set>
                                    <p:animEffect transition="in" filter="fade">
                                      <p:cBhvr>
                                        <p:cTn id="337" dur="30"/>
                                        <p:tgtEl>
                                          <p:spTgt spid="1105"/>
                                        </p:tgtEl>
                                      </p:cBhvr>
                                    </p:animEffect>
                                  </p:childTnLst>
                                </p:cTn>
                              </p:par>
                            </p:childTnLst>
                          </p:cTn>
                        </p:par>
                        <p:par>
                          <p:cTn id="338" fill="hold">
                            <p:stCondLst>
                              <p:cond delay="8490"/>
                            </p:stCondLst>
                            <p:childTnLst>
                              <p:par>
                                <p:cTn id="339" presetID="10" presetClass="entr" presetSubtype="0" fill="hold" nodeType="afterEffect">
                                  <p:stCondLst>
                                    <p:cond delay="0"/>
                                  </p:stCondLst>
                                  <p:childTnLst>
                                    <p:set>
                                      <p:cBhvr>
                                        <p:cTn id="340" dur="1" fill="hold">
                                          <p:stCondLst>
                                            <p:cond delay="0"/>
                                          </p:stCondLst>
                                        </p:cTn>
                                        <p:tgtEl>
                                          <p:spTgt spid="1121"/>
                                        </p:tgtEl>
                                        <p:attrNameLst>
                                          <p:attrName>style.visibility</p:attrName>
                                        </p:attrNameLst>
                                      </p:cBhvr>
                                      <p:to>
                                        <p:strVal val="visible"/>
                                      </p:to>
                                    </p:set>
                                    <p:animEffect transition="in" filter="fade">
                                      <p:cBhvr>
                                        <p:cTn id="341" dur="30"/>
                                        <p:tgtEl>
                                          <p:spTgt spid="1121"/>
                                        </p:tgtEl>
                                      </p:cBhvr>
                                    </p:animEffect>
                                  </p:childTnLst>
                                </p:cTn>
                              </p:par>
                            </p:childTnLst>
                          </p:cTn>
                        </p:par>
                        <p:par>
                          <p:cTn id="342" fill="hold">
                            <p:stCondLst>
                              <p:cond delay="8520"/>
                            </p:stCondLst>
                            <p:childTnLst>
                              <p:par>
                                <p:cTn id="343" presetID="10" presetClass="entr" presetSubtype="0" fill="hold" nodeType="afterEffect">
                                  <p:stCondLst>
                                    <p:cond delay="0"/>
                                  </p:stCondLst>
                                  <p:childTnLst>
                                    <p:set>
                                      <p:cBhvr>
                                        <p:cTn id="344" dur="1" fill="hold">
                                          <p:stCondLst>
                                            <p:cond delay="0"/>
                                          </p:stCondLst>
                                        </p:cTn>
                                        <p:tgtEl>
                                          <p:spTgt spid="1137"/>
                                        </p:tgtEl>
                                        <p:attrNameLst>
                                          <p:attrName>style.visibility</p:attrName>
                                        </p:attrNameLst>
                                      </p:cBhvr>
                                      <p:to>
                                        <p:strVal val="visible"/>
                                      </p:to>
                                    </p:set>
                                    <p:animEffect transition="in" filter="fade">
                                      <p:cBhvr>
                                        <p:cTn id="345" dur="30"/>
                                        <p:tgtEl>
                                          <p:spTgt spid="1137"/>
                                        </p:tgtEl>
                                      </p:cBhvr>
                                    </p:animEffect>
                                  </p:childTnLst>
                                </p:cTn>
                              </p:par>
                            </p:childTnLst>
                          </p:cTn>
                        </p:par>
                        <p:par>
                          <p:cTn id="346" fill="hold">
                            <p:stCondLst>
                              <p:cond delay="8550"/>
                            </p:stCondLst>
                            <p:childTnLst>
                              <p:par>
                                <p:cTn id="347" presetID="10" presetClass="entr" presetSubtype="0" fill="hold" nodeType="afterEffect">
                                  <p:stCondLst>
                                    <p:cond delay="0"/>
                                  </p:stCondLst>
                                  <p:childTnLst>
                                    <p:set>
                                      <p:cBhvr>
                                        <p:cTn id="348" dur="1" fill="hold">
                                          <p:stCondLst>
                                            <p:cond delay="0"/>
                                          </p:stCondLst>
                                        </p:cTn>
                                        <p:tgtEl>
                                          <p:spTgt spid="1153"/>
                                        </p:tgtEl>
                                        <p:attrNameLst>
                                          <p:attrName>style.visibility</p:attrName>
                                        </p:attrNameLst>
                                      </p:cBhvr>
                                      <p:to>
                                        <p:strVal val="visible"/>
                                      </p:to>
                                    </p:set>
                                    <p:animEffect transition="in" filter="fade">
                                      <p:cBhvr>
                                        <p:cTn id="349" dur="30"/>
                                        <p:tgtEl>
                                          <p:spTgt spid="1153"/>
                                        </p:tgtEl>
                                      </p:cBhvr>
                                    </p:animEffect>
                                  </p:childTnLst>
                                </p:cTn>
                              </p:par>
                            </p:childTnLst>
                          </p:cTn>
                        </p:par>
                        <p:par>
                          <p:cTn id="350" fill="hold">
                            <p:stCondLst>
                              <p:cond delay="8580"/>
                            </p:stCondLst>
                            <p:childTnLst>
                              <p:par>
                                <p:cTn id="351" presetID="10" presetClass="entr" presetSubtype="0" fill="hold" nodeType="afterEffect">
                                  <p:stCondLst>
                                    <p:cond delay="0"/>
                                  </p:stCondLst>
                                  <p:childTnLst>
                                    <p:set>
                                      <p:cBhvr>
                                        <p:cTn id="352" dur="1" fill="hold">
                                          <p:stCondLst>
                                            <p:cond delay="0"/>
                                          </p:stCondLst>
                                        </p:cTn>
                                        <p:tgtEl>
                                          <p:spTgt spid="1169"/>
                                        </p:tgtEl>
                                        <p:attrNameLst>
                                          <p:attrName>style.visibility</p:attrName>
                                        </p:attrNameLst>
                                      </p:cBhvr>
                                      <p:to>
                                        <p:strVal val="visible"/>
                                      </p:to>
                                    </p:set>
                                    <p:animEffect transition="in" filter="fade">
                                      <p:cBhvr>
                                        <p:cTn id="353" dur="30"/>
                                        <p:tgtEl>
                                          <p:spTgt spid="1169"/>
                                        </p:tgtEl>
                                      </p:cBhvr>
                                    </p:animEffect>
                                  </p:childTnLst>
                                </p:cTn>
                              </p:par>
                            </p:childTnLst>
                          </p:cTn>
                        </p:par>
                        <p:par>
                          <p:cTn id="354" fill="hold">
                            <p:stCondLst>
                              <p:cond delay="8610"/>
                            </p:stCondLst>
                            <p:childTnLst>
                              <p:par>
                                <p:cTn id="355" presetID="10" presetClass="entr" presetSubtype="0" fill="hold" nodeType="afterEffect">
                                  <p:stCondLst>
                                    <p:cond delay="0"/>
                                  </p:stCondLst>
                                  <p:childTnLst>
                                    <p:set>
                                      <p:cBhvr>
                                        <p:cTn id="356" dur="1" fill="hold">
                                          <p:stCondLst>
                                            <p:cond delay="0"/>
                                          </p:stCondLst>
                                        </p:cTn>
                                        <p:tgtEl>
                                          <p:spTgt spid="1185"/>
                                        </p:tgtEl>
                                        <p:attrNameLst>
                                          <p:attrName>style.visibility</p:attrName>
                                        </p:attrNameLst>
                                      </p:cBhvr>
                                      <p:to>
                                        <p:strVal val="visible"/>
                                      </p:to>
                                    </p:set>
                                    <p:animEffect transition="in" filter="fade">
                                      <p:cBhvr>
                                        <p:cTn id="357" dur="30"/>
                                        <p:tgtEl>
                                          <p:spTgt spid="1185"/>
                                        </p:tgtEl>
                                      </p:cBhvr>
                                    </p:animEffect>
                                  </p:childTnLst>
                                </p:cTn>
                              </p:par>
                            </p:childTnLst>
                          </p:cTn>
                        </p:par>
                        <p:par>
                          <p:cTn id="358" fill="hold">
                            <p:stCondLst>
                              <p:cond delay="8640"/>
                            </p:stCondLst>
                            <p:childTnLst>
                              <p:par>
                                <p:cTn id="359" presetID="10" presetClass="entr" presetSubtype="0" fill="hold" nodeType="afterEffect">
                                  <p:stCondLst>
                                    <p:cond delay="0"/>
                                  </p:stCondLst>
                                  <p:childTnLst>
                                    <p:set>
                                      <p:cBhvr>
                                        <p:cTn id="360" dur="1" fill="hold">
                                          <p:stCondLst>
                                            <p:cond delay="0"/>
                                          </p:stCondLst>
                                        </p:cTn>
                                        <p:tgtEl>
                                          <p:spTgt spid="1201"/>
                                        </p:tgtEl>
                                        <p:attrNameLst>
                                          <p:attrName>style.visibility</p:attrName>
                                        </p:attrNameLst>
                                      </p:cBhvr>
                                      <p:to>
                                        <p:strVal val="visible"/>
                                      </p:to>
                                    </p:set>
                                    <p:animEffect transition="in" filter="fade">
                                      <p:cBhvr>
                                        <p:cTn id="361" dur="30"/>
                                        <p:tgtEl>
                                          <p:spTgt spid="1201"/>
                                        </p:tgtEl>
                                      </p:cBhvr>
                                    </p:animEffect>
                                  </p:childTnLst>
                                </p:cTn>
                              </p:par>
                            </p:childTnLst>
                          </p:cTn>
                        </p:par>
                        <p:par>
                          <p:cTn id="362" fill="hold">
                            <p:stCondLst>
                              <p:cond delay="8670"/>
                            </p:stCondLst>
                            <p:childTnLst>
                              <p:par>
                                <p:cTn id="363" presetID="10" presetClass="entr" presetSubtype="0" fill="hold" nodeType="afterEffect">
                                  <p:stCondLst>
                                    <p:cond delay="0"/>
                                  </p:stCondLst>
                                  <p:childTnLst>
                                    <p:set>
                                      <p:cBhvr>
                                        <p:cTn id="364" dur="1" fill="hold">
                                          <p:stCondLst>
                                            <p:cond delay="0"/>
                                          </p:stCondLst>
                                        </p:cTn>
                                        <p:tgtEl>
                                          <p:spTgt spid="1217"/>
                                        </p:tgtEl>
                                        <p:attrNameLst>
                                          <p:attrName>style.visibility</p:attrName>
                                        </p:attrNameLst>
                                      </p:cBhvr>
                                      <p:to>
                                        <p:strVal val="visible"/>
                                      </p:to>
                                    </p:set>
                                    <p:animEffect transition="in" filter="fade">
                                      <p:cBhvr>
                                        <p:cTn id="365" dur="30"/>
                                        <p:tgtEl>
                                          <p:spTgt spid="1217"/>
                                        </p:tgtEl>
                                      </p:cBhvr>
                                    </p:animEffect>
                                  </p:childTnLst>
                                </p:cTn>
                              </p:par>
                            </p:childTnLst>
                          </p:cTn>
                        </p:par>
                        <p:par>
                          <p:cTn id="366" fill="hold">
                            <p:stCondLst>
                              <p:cond delay="8700"/>
                            </p:stCondLst>
                            <p:childTnLst>
                              <p:par>
                                <p:cTn id="367" presetID="10" presetClass="entr" presetSubtype="0" fill="hold" nodeType="afterEffect">
                                  <p:stCondLst>
                                    <p:cond delay="0"/>
                                  </p:stCondLst>
                                  <p:childTnLst>
                                    <p:set>
                                      <p:cBhvr>
                                        <p:cTn id="368" dur="1" fill="hold">
                                          <p:stCondLst>
                                            <p:cond delay="0"/>
                                          </p:stCondLst>
                                        </p:cTn>
                                        <p:tgtEl>
                                          <p:spTgt spid="1233"/>
                                        </p:tgtEl>
                                        <p:attrNameLst>
                                          <p:attrName>style.visibility</p:attrName>
                                        </p:attrNameLst>
                                      </p:cBhvr>
                                      <p:to>
                                        <p:strVal val="visible"/>
                                      </p:to>
                                    </p:set>
                                    <p:animEffect transition="in" filter="fade">
                                      <p:cBhvr>
                                        <p:cTn id="369" dur="30"/>
                                        <p:tgtEl>
                                          <p:spTgt spid="1233"/>
                                        </p:tgtEl>
                                      </p:cBhvr>
                                    </p:animEffect>
                                  </p:childTnLst>
                                </p:cTn>
                              </p:par>
                            </p:childTnLst>
                          </p:cTn>
                        </p:par>
                        <p:par>
                          <p:cTn id="370" fill="hold">
                            <p:stCondLst>
                              <p:cond delay="8730"/>
                            </p:stCondLst>
                            <p:childTnLst>
                              <p:par>
                                <p:cTn id="371" presetID="10" presetClass="entr" presetSubtype="0" fill="hold" nodeType="afterEffect">
                                  <p:stCondLst>
                                    <p:cond delay="0"/>
                                  </p:stCondLst>
                                  <p:childTnLst>
                                    <p:set>
                                      <p:cBhvr>
                                        <p:cTn id="372" dur="1" fill="hold">
                                          <p:stCondLst>
                                            <p:cond delay="0"/>
                                          </p:stCondLst>
                                        </p:cTn>
                                        <p:tgtEl>
                                          <p:spTgt spid="1249"/>
                                        </p:tgtEl>
                                        <p:attrNameLst>
                                          <p:attrName>style.visibility</p:attrName>
                                        </p:attrNameLst>
                                      </p:cBhvr>
                                      <p:to>
                                        <p:strVal val="visible"/>
                                      </p:to>
                                    </p:set>
                                    <p:animEffect transition="in" filter="fade">
                                      <p:cBhvr>
                                        <p:cTn id="373" dur="30"/>
                                        <p:tgtEl>
                                          <p:spTgt spid="1249"/>
                                        </p:tgtEl>
                                      </p:cBhvr>
                                    </p:animEffect>
                                  </p:childTnLst>
                                </p:cTn>
                              </p:par>
                            </p:childTnLst>
                          </p:cTn>
                        </p:par>
                        <p:par>
                          <p:cTn id="374" fill="hold">
                            <p:stCondLst>
                              <p:cond delay="8760"/>
                            </p:stCondLst>
                            <p:childTnLst>
                              <p:par>
                                <p:cTn id="375" presetID="10" presetClass="entr" presetSubtype="0" fill="hold" nodeType="afterEffect">
                                  <p:stCondLst>
                                    <p:cond delay="0"/>
                                  </p:stCondLst>
                                  <p:childTnLst>
                                    <p:set>
                                      <p:cBhvr>
                                        <p:cTn id="376" dur="1" fill="hold">
                                          <p:stCondLst>
                                            <p:cond delay="0"/>
                                          </p:stCondLst>
                                        </p:cTn>
                                        <p:tgtEl>
                                          <p:spTgt spid="1265"/>
                                        </p:tgtEl>
                                        <p:attrNameLst>
                                          <p:attrName>style.visibility</p:attrName>
                                        </p:attrNameLst>
                                      </p:cBhvr>
                                      <p:to>
                                        <p:strVal val="visible"/>
                                      </p:to>
                                    </p:set>
                                    <p:animEffect transition="in" filter="fade">
                                      <p:cBhvr>
                                        <p:cTn id="377" dur="30"/>
                                        <p:tgtEl>
                                          <p:spTgt spid="1265"/>
                                        </p:tgtEl>
                                      </p:cBhvr>
                                    </p:animEffect>
                                  </p:childTnLst>
                                </p:cTn>
                              </p:par>
                            </p:childTnLst>
                          </p:cTn>
                        </p:par>
                        <p:par>
                          <p:cTn id="378" fill="hold">
                            <p:stCondLst>
                              <p:cond delay="8790"/>
                            </p:stCondLst>
                            <p:childTnLst>
                              <p:par>
                                <p:cTn id="379" presetID="10" presetClass="entr" presetSubtype="0" fill="hold" nodeType="afterEffect">
                                  <p:stCondLst>
                                    <p:cond delay="0"/>
                                  </p:stCondLst>
                                  <p:childTnLst>
                                    <p:set>
                                      <p:cBhvr>
                                        <p:cTn id="380" dur="1" fill="hold">
                                          <p:stCondLst>
                                            <p:cond delay="0"/>
                                          </p:stCondLst>
                                        </p:cTn>
                                        <p:tgtEl>
                                          <p:spTgt spid="1281"/>
                                        </p:tgtEl>
                                        <p:attrNameLst>
                                          <p:attrName>style.visibility</p:attrName>
                                        </p:attrNameLst>
                                      </p:cBhvr>
                                      <p:to>
                                        <p:strVal val="visible"/>
                                      </p:to>
                                    </p:set>
                                    <p:animEffect transition="in" filter="fade">
                                      <p:cBhvr>
                                        <p:cTn id="381" dur="30"/>
                                        <p:tgtEl>
                                          <p:spTgt spid="1281"/>
                                        </p:tgtEl>
                                      </p:cBhvr>
                                    </p:animEffect>
                                  </p:childTnLst>
                                </p:cTn>
                              </p:par>
                            </p:childTnLst>
                          </p:cTn>
                        </p:par>
                        <p:par>
                          <p:cTn id="382" fill="hold">
                            <p:stCondLst>
                              <p:cond delay="8820"/>
                            </p:stCondLst>
                            <p:childTnLst>
                              <p:par>
                                <p:cTn id="383" presetID="10" presetClass="entr" presetSubtype="0" fill="hold" nodeType="afterEffect">
                                  <p:stCondLst>
                                    <p:cond delay="0"/>
                                  </p:stCondLst>
                                  <p:childTnLst>
                                    <p:set>
                                      <p:cBhvr>
                                        <p:cTn id="384" dur="1" fill="hold">
                                          <p:stCondLst>
                                            <p:cond delay="0"/>
                                          </p:stCondLst>
                                        </p:cTn>
                                        <p:tgtEl>
                                          <p:spTgt spid="1297"/>
                                        </p:tgtEl>
                                        <p:attrNameLst>
                                          <p:attrName>style.visibility</p:attrName>
                                        </p:attrNameLst>
                                      </p:cBhvr>
                                      <p:to>
                                        <p:strVal val="visible"/>
                                      </p:to>
                                    </p:set>
                                    <p:animEffect transition="in" filter="fade">
                                      <p:cBhvr>
                                        <p:cTn id="385" dur="30"/>
                                        <p:tgtEl>
                                          <p:spTgt spid="1297"/>
                                        </p:tgtEl>
                                      </p:cBhvr>
                                    </p:animEffect>
                                  </p:childTnLst>
                                </p:cTn>
                              </p:par>
                            </p:childTnLst>
                          </p:cTn>
                        </p:par>
                        <p:par>
                          <p:cTn id="386" fill="hold">
                            <p:stCondLst>
                              <p:cond delay="8850"/>
                            </p:stCondLst>
                            <p:childTnLst>
                              <p:par>
                                <p:cTn id="387" presetID="10" presetClass="entr" presetSubtype="0" fill="hold" nodeType="afterEffect">
                                  <p:stCondLst>
                                    <p:cond delay="0"/>
                                  </p:stCondLst>
                                  <p:childTnLst>
                                    <p:set>
                                      <p:cBhvr>
                                        <p:cTn id="388" dur="1" fill="hold">
                                          <p:stCondLst>
                                            <p:cond delay="0"/>
                                          </p:stCondLst>
                                        </p:cTn>
                                        <p:tgtEl>
                                          <p:spTgt spid="1313"/>
                                        </p:tgtEl>
                                        <p:attrNameLst>
                                          <p:attrName>style.visibility</p:attrName>
                                        </p:attrNameLst>
                                      </p:cBhvr>
                                      <p:to>
                                        <p:strVal val="visible"/>
                                      </p:to>
                                    </p:set>
                                    <p:animEffect transition="in" filter="fade">
                                      <p:cBhvr>
                                        <p:cTn id="389" dur="30"/>
                                        <p:tgtEl>
                                          <p:spTgt spid="1313"/>
                                        </p:tgtEl>
                                      </p:cBhvr>
                                    </p:animEffect>
                                  </p:childTnLst>
                                </p:cTn>
                              </p:par>
                            </p:childTnLst>
                          </p:cTn>
                        </p:par>
                        <p:par>
                          <p:cTn id="390" fill="hold">
                            <p:stCondLst>
                              <p:cond delay="8880"/>
                            </p:stCondLst>
                            <p:childTnLst>
                              <p:par>
                                <p:cTn id="391" presetID="10" presetClass="entr" presetSubtype="0" fill="hold" nodeType="afterEffect">
                                  <p:stCondLst>
                                    <p:cond delay="0"/>
                                  </p:stCondLst>
                                  <p:childTnLst>
                                    <p:set>
                                      <p:cBhvr>
                                        <p:cTn id="392" dur="1" fill="hold">
                                          <p:stCondLst>
                                            <p:cond delay="0"/>
                                          </p:stCondLst>
                                        </p:cTn>
                                        <p:tgtEl>
                                          <p:spTgt spid="1329"/>
                                        </p:tgtEl>
                                        <p:attrNameLst>
                                          <p:attrName>style.visibility</p:attrName>
                                        </p:attrNameLst>
                                      </p:cBhvr>
                                      <p:to>
                                        <p:strVal val="visible"/>
                                      </p:to>
                                    </p:set>
                                    <p:animEffect transition="in" filter="fade">
                                      <p:cBhvr>
                                        <p:cTn id="393" dur="30"/>
                                        <p:tgtEl>
                                          <p:spTgt spid="1329"/>
                                        </p:tgtEl>
                                      </p:cBhvr>
                                    </p:animEffect>
                                  </p:childTnLst>
                                </p:cTn>
                              </p:par>
                            </p:childTnLst>
                          </p:cTn>
                        </p:par>
                        <p:par>
                          <p:cTn id="394" fill="hold">
                            <p:stCondLst>
                              <p:cond delay="8910"/>
                            </p:stCondLst>
                            <p:childTnLst>
                              <p:par>
                                <p:cTn id="395" presetID="10" presetClass="entr" presetSubtype="0" fill="hold" nodeType="afterEffect">
                                  <p:stCondLst>
                                    <p:cond delay="0"/>
                                  </p:stCondLst>
                                  <p:childTnLst>
                                    <p:set>
                                      <p:cBhvr>
                                        <p:cTn id="396" dur="1" fill="hold">
                                          <p:stCondLst>
                                            <p:cond delay="0"/>
                                          </p:stCondLst>
                                        </p:cTn>
                                        <p:tgtEl>
                                          <p:spTgt spid="1345"/>
                                        </p:tgtEl>
                                        <p:attrNameLst>
                                          <p:attrName>style.visibility</p:attrName>
                                        </p:attrNameLst>
                                      </p:cBhvr>
                                      <p:to>
                                        <p:strVal val="visible"/>
                                      </p:to>
                                    </p:set>
                                    <p:animEffect transition="in" filter="fade">
                                      <p:cBhvr>
                                        <p:cTn id="397" dur="30"/>
                                        <p:tgtEl>
                                          <p:spTgt spid="1345"/>
                                        </p:tgtEl>
                                      </p:cBhvr>
                                    </p:animEffect>
                                  </p:childTnLst>
                                </p:cTn>
                              </p:par>
                            </p:childTnLst>
                          </p:cTn>
                        </p:par>
                        <p:par>
                          <p:cTn id="398" fill="hold">
                            <p:stCondLst>
                              <p:cond delay="8940"/>
                            </p:stCondLst>
                            <p:childTnLst>
                              <p:par>
                                <p:cTn id="399" presetID="10" presetClass="entr" presetSubtype="0" fill="hold" nodeType="afterEffect">
                                  <p:stCondLst>
                                    <p:cond delay="0"/>
                                  </p:stCondLst>
                                  <p:childTnLst>
                                    <p:set>
                                      <p:cBhvr>
                                        <p:cTn id="400" dur="1" fill="hold">
                                          <p:stCondLst>
                                            <p:cond delay="0"/>
                                          </p:stCondLst>
                                        </p:cTn>
                                        <p:tgtEl>
                                          <p:spTgt spid="1361"/>
                                        </p:tgtEl>
                                        <p:attrNameLst>
                                          <p:attrName>style.visibility</p:attrName>
                                        </p:attrNameLst>
                                      </p:cBhvr>
                                      <p:to>
                                        <p:strVal val="visible"/>
                                      </p:to>
                                    </p:set>
                                    <p:animEffect transition="in" filter="fade">
                                      <p:cBhvr>
                                        <p:cTn id="401" dur="30"/>
                                        <p:tgtEl>
                                          <p:spTgt spid="1361"/>
                                        </p:tgtEl>
                                      </p:cBhvr>
                                    </p:animEffect>
                                  </p:childTnLst>
                                </p:cTn>
                              </p:par>
                            </p:childTnLst>
                          </p:cTn>
                        </p:par>
                        <p:par>
                          <p:cTn id="402" fill="hold">
                            <p:stCondLst>
                              <p:cond delay="8970"/>
                            </p:stCondLst>
                            <p:childTnLst>
                              <p:par>
                                <p:cTn id="403" presetID="10" presetClass="entr" presetSubtype="0" fill="hold" nodeType="afterEffect">
                                  <p:stCondLst>
                                    <p:cond delay="0"/>
                                  </p:stCondLst>
                                  <p:childTnLst>
                                    <p:set>
                                      <p:cBhvr>
                                        <p:cTn id="404" dur="1" fill="hold">
                                          <p:stCondLst>
                                            <p:cond delay="0"/>
                                          </p:stCondLst>
                                        </p:cTn>
                                        <p:tgtEl>
                                          <p:spTgt spid="1377"/>
                                        </p:tgtEl>
                                        <p:attrNameLst>
                                          <p:attrName>style.visibility</p:attrName>
                                        </p:attrNameLst>
                                      </p:cBhvr>
                                      <p:to>
                                        <p:strVal val="visible"/>
                                      </p:to>
                                    </p:set>
                                    <p:animEffect transition="in" filter="fade">
                                      <p:cBhvr>
                                        <p:cTn id="405" dur="30"/>
                                        <p:tgtEl>
                                          <p:spTgt spid="1377"/>
                                        </p:tgtEl>
                                      </p:cBhvr>
                                    </p:animEffect>
                                  </p:childTnLst>
                                </p:cTn>
                              </p:par>
                            </p:childTnLst>
                          </p:cTn>
                        </p:par>
                        <p:par>
                          <p:cTn id="406" fill="hold">
                            <p:stCondLst>
                              <p:cond delay="9000"/>
                            </p:stCondLst>
                            <p:childTnLst>
                              <p:par>
                                <p:cTn id="407" presetID="10" presetClass="entr" presetSubtype="0" fill="hold" nodeType="afterEffect">
                                  <p:stCondLst>
                                    <p:cond delay="0"/>
                                  </p:stCondLst>
                                  <p:childTnLst>
                                    <p:set>
                                      <p:cBhvr>
                                        <p:cTn id="408" dur="1" fill="hold">
                                          <p:stCondLst>
                                            <p:cond delay="0"/>
                                          </p:stCondLst>
                                        </p:cTn>
                                        <p:tgtEl>
                                          <p:spTgt spid="1393"/>
                                        </p:tgtEl>
                                        <p:attrNameLst>
                                          <p:attrName>style.visibility</p:attrName>
                                        </p:attrNameLst>
                                      </p:cBhvr>
                                      <p:to>
                                        <p:strVal val="visible"/>
                                      </p:to>
                                    </p:set>
                                    <p:animEffect transition="in" filter="fade">
                                      <p:cBhvr>
                                        <p:cTn id="409" dur="30"/>
                                        <p:tgtEl>
                                          <p:spTgt spid="1393"/>
                                        </p:tgtEl>
                                      </p:cBhvr>
                                    </p:animEffect>
                                  </p:childTnLst>
                                </p:cTn>
                              </p:par>
                            </p:childTnLst>
                          </p:cTn>
                        </p:par>
                        <p:par>
                          <p:cTn id="410" fill="hold">
                            <p:stCondLst>
                              <p:cond delay="9030"/>
                            </p:stCondLst>
                            <p:childTnLst>
                              <p:par>
                                <p:cTn id="411" presetID="10" presetClass="entr" presetSubtype="0" fill="hold" nodeType="afterEffect">
                                  <p:stCondLst>
                                    <p:cond delay="0"/>
                                  </p:stCondLst>
                                  <p:childTnLst>
                                    <p:set>
                                      <p:cBhvr>
                                        <p:cTn id="412" dur="1" fill="hold">
                                          <p:stCondLst>
                                            <p:cond delay="0"/>
                                          </p:stCondLst>
                                        </p:cTn>
                                        <p:tgtEl>
                                          <p:spTgt spid="1409"/>
                                        </p:tgtEl>
                                        <p:attrNameLst>
                                          <p:attrName>style.visibility</p:attrName>
                                        </p:attrNameLst>
                                      </p:cBhvr>
                                      <p:to>
                                        <p:strVal val="visible"/>
                                      </p:to>
                                    </p:set>
                                    <p:animEffect transition="in" filter="fade">
                                      <p:cBhvr>
                                        <p:cTn id="413" dur="30"/>
                                        <p:tgtEl>
                                          <p:spTgt spid="1409"/>
                                        </p:tgtEl>
                                      </p:cBhvr>
                                    </p:animEffect>
                                  </p:childTnLst>
                                </p:cTn>
                              </p:par>
                            </p:childTnLst>
                          </p:cTn>
                        </p:par>
                        <p:par>
                          <p:cTn id="414" fill="hold">
                            <p:stCondLst>
                              <p:cond delay="9060"/>
                            </p:stCondLst>
                            <p:childTnLst>
                              <p:par>
                                <p:cTn id="415" presetID="10" presetClass="entr" presetSubtype="0" fill="hold" nodeType="afterEffect">
                                  <p:stCondLst>
                                    <p:cond delay="0"/>
                                  </p:stCondLst>
                                  <p:childTnLst>
                                    <p:set>
                                      <p:cBhvr>
                                        <p:cTn id="416" dur="1" fill="hold">
                                          <p:stCondLst>
                                            <p:cond delay="0"/>
                                          </p:stCondLst>
                                        </p:cTn>
                                        <p:tgtEl>
                                          <p:spTgt spid="1425"/>
                                        </p:tgtEl>
                                        <p:attrNameLst>
                                          <p:attrName>style.visibility</p:attrName>
                                        </p:attrNameLst>
                                      </p:cBhvr>
                                      <p:to>
                                        <p:strVal val="visible"/>
                                      </p:to>
                                    </p:set>
                                    <p:animEffect transition="in" filter="fade">
                                      <p:cBhvr>
                                        <p:cTn id="417" dur="30"/>
                                        <p:tgtEl>
                                          <p:spTgt spid="1425"/>
                                        </p:tgtEl>
                                      </p:cBhvr>
                                    </p:animEffect>
                                  </p:childTnLst>
                                </p:cTn>
                              </p:par>
                            </p:childTnLst>
                          </p:cTn>
                        </p:par>
                        <p:par>
                          <p:cTn id="418" fill="hold">
                            <p:stCondLst>
                              <p:cond delay="9090"/>
                            </p:stCondLst>
                            <p:childTnLst>
                              <p:par>
                                <p:cTn id="419" presetID="10" presetClass="entr" presetSubtype="0" fill="hold" nodeType="afterEffect">
                                  <p:stCondLst>
                                    <p:cond delay="0"/>
                                  </p:stCondLst>
                                  <p:childTnLst>
                                    <p:set>
                                      <p:cBhvr>
                                        <p:cTn id="420" dur="1" fill="hold">
                                          <p:stCondLst>
                                            <p:cond delay="0"/>
                                          </p:stCondLst>
                                        </p:cTn>
                                        <p:tgtEl>
                                          <p:spTgt spid="1441"/>
                                        </p:tgtEl>
                                        <p:attrNameLst>
                                          <p:attrName>style.visibility</p:attrName>
                                        </p:attrNameLst>
                                      </p:cBhvr>
                                      <p:to>
                                        <p:strVal val="visible"/>
                                      </p:to>
                                    </p:set>
                                    <p:animEffect transition="in" filter="fade">
                                      <p:cBhvr>
                                        <p:cTn id="421" dur="30"/>
                                        <p:tgtEl>
                                          <p:spTgt spid="1441"/>
                                        </p:tgtEl>
                                      </p:cBhvr>
                                    </p:animEffect>
                                  </p:childTnLst>
                                </p:cTn>
                              </p:par>
                            </p:childTnLst>
                          </p:cTn>
                        </p:par>
                        <p:par>
                          <p:cTn id="422" fill="hold">
                            <p:stCondLst>
                              <p:cond delay="9120"/>
                            </p:stCondLst>
                            <p:childTnLst>
                              <p:par>
                                <p:cTn id="423" presetID="10" presetClass="entr" presetSubtype="0" fill="hold" nodeType="afterEffect">
                                  <p:stCondLst>
                                    <p:cond delay="0"/>
                                  </p:stCondLst>
                                  <p:childTnLst>
                                    <p:set>
                                      <p:cBhvr>
                                        <p:cTn id="424" dur="1" fill="hold">
                                          <p:stCondLst>
                                            <p:cond delay="0"/>
                                          </p:stCondLst>
                                        </p:cTn>
                                        <p:tgtEl>
                                          <p:spTgt spid="1457"/>
                                        </p:tgtEl>
                                        <p:attrNameLst>
                                          <p:attrName>style.visibility</p:attrName>
                                        </p:attrNameLst>
                                      </p:cBhvr>
                                      <p:to>
                                        <p:strVal val="visible"/>
                                      </p:to>
                                    </p:set>
                                    <p:animEffect transition="in" filter="fade">
                                      <p:cBhvr>
                                        <p:cTn id="425" dur="30"/>
                                        <p:tgtEl>
                                          <p:spTgt spid="1457"/>
                                        </p:tgtEl>
                                      </p:cBhvr>
                                    </p:animEffect>
                                  </p:childTnLst>
                                </p:cTn>
                              </p:par>
                            </p:childTnLst>
                          </p:cTn>
                        </p:par>
                        <p:par>
                          <p:cTn id="426" fill="hold">
                            <p:stCondLst>
                              <p:cond delay="9150"/>
                            </p:stCondLst>
                            <p:childTnLst>
                              <p:par>
                                <p:cTn id="427" presetID="10" presetClass="entr" presetSubtype="0" fill="hold" nodeType="afterEffect">
                                  <p:stCondLst>
                                    <p:cond delay="0"/>
                                  </p:stCondLst>
                                  <p:childTnLst>
                                    <p:set>
                                      <p:cBhvr>
                                        <p:cTn id="428" dur="1" fill="hold">
                                          <p:stCondLst>
                                            <p:cond delay="0"/>
                                          </p:stCondLst>
                                        </p:cTn>
                                        <p:tgtEl>
                                          <p:spTgt spid="1473"/>
                                        </p:tgtEl>
                                        <p:attrNameLst>
                                          <p:attrName>style.visibility</p:attrName>
                                        </p:attrNameLst>
                                      </p:cBhvr>
                                      <p:to>
                                        <p:strVal val="visible"/>
                                      </p:to>
                                    </p:set>
                                    <p:animEffect transition="in" filter="fade">
                                      <p:cBhvr>
                                        <p:cTn id="429" dur="30"/>
                                        <p:tgtEl>
                                          <p:spTgt spid="1473"/>
                                        </p:tgtEl>
                                      </p:cBhvr>
                                    </p:animEffect>
                                  </p:childTnLst>
                                </p:cTn>
                              </p:par>
                            </p:childTnLst>
                          </p:cTn>
                        </p:par>
                        <p:par>
                          <p:cTn id="430" fill="hold">
                            <p:stCondLst>
                              <p:cond delay="9180"/>
                            </p:stCondLst>
                            <p:childTnLst>
                              <p:par>
                                <p:cTn id="431" presetID="10" presetClass="entr" presetSubtype="0" fill="hold" nodeType="afterEffect">
                                  <p:stCondLst>
                                    <p:cond delay="0"/>
                                  </p:stCondLst>
                                  <p:childTnLst>
                                    <p:set>
                                      <p:cBhvr>
                                        <p:cTn id="432" dur="1" fill="hold">
                                          <p:stCondLst>
                                            <p:cond delay="0"/>
                                          </p:stCondLst>
                                        </p:cTn>
                                        <p:tgtEl>
                                          <p:spTgt spid="1489"/>
                                        </p:tgtEl>
                                        <p:attrNameLst>
                                          <p:attrName>style.visibility</p:attrName>
                                        </p:attrNameLst>
                                      </p:cBhvr>
                                      <p:to>
                                        <p:strVal val="visible"/>
                                      </p:to>
                                    </p:set>
                                    <p:animEffect transition="in" filter="fade">
                                      <p:cBhvr>
                                        <p:cTn id="433" dur="30"/>
                                        <p:tgtEl>
                                          <p:spTgt spid="1489"/>
                                        </p:tgtEl>
                                      </p:cBhvr>
                                    </p:animEffect>
                                  </p:childTnLst>
                                </p:cTn>
                              </p:par>
                            </p:childTnLst>
                          </p:cTn>
                        </p:par>
                        <p:par>
                          <p:cTn id="434" fill="hold">
                            <p:stCondLst>
                              <p:cond delay="9210"/>
                            </p:stCondLst>
                            <p:childTnLst>
                              <p:par>
                                <p:cTn id="435" presetID="10" presetClass="entr" presetSubtype="0" fill="hold" nodeType="afterEffect">
                                  <p:stCondLst>
                                    <p:cond delay="0"/>
                                  </p:stCondLst>
                                  <p:childTnLst>
                                    <p:set>
                                      <p:cBhvr>
                                        <p:cTn id="436" dur="1" fill="hold">
                                          <p:stCondLst>
                                            <p:cond delay="0"/>
                                          </p:stCondLst>
                                        </p:cTn>
                                        <p:tgtEl>
                                          <p:spTgt spid="1505"/>
                                        </p:tgtEl>
                                        <p:attrNameLst>
                                          <p:attrName>style.visibility</p:attrName>
                                        </p:attrNameLst>
                                      </p:cBhvr>
                                      <p:to>
                                        <p:strVal val="visible"/>
                                      </p:to>
                                    </p:set>
                                    <p:animEffect transition="in" filter="fade">
                                      <p:cBhvr>
                                        <p:cTn id="437" dur="30"/>
                                        <p:tgtEl>
                                          <p:spTgt spid="1505"/>
                                        </p:tgtEl>
                                      </p:cBhvr>
                                    </p:animEffect>
                                  </p:childTnLst>
                                </p:cTn>
                              </p:par>
                            </p:childTnLst>
                          </p:cTn>
                        </p:par>
                        <p:par>
                          <p:cTn id="438" fill="hold">
                            <p:stCondLst>
                              <p:cond delay="9240"/>
                            </p:stCondLst>
                            <p:childTnLst>
                              <p:par>
                                <p:cTn id="439" presetID="10" presetClass="entr" presetSubtype="0" fill="hold" nodeType="afterEffect">
                                  <p:stCondLst>
                                    <p:cond delay="0"/>
                                  </p:stCondLst>
                                  <p:childTnLst>
                                    <p:set>
                                      <p:cBhvr>
                                        <p:cTn id="440" dur="1" fill="hold">
                                          <p:stCondLst>
                                            <p:cond delay="0"/>
                                          </p:stCondLst>
                                        </p:cTn>
                                        <p:tgtEl>
                                          <p:spTgt spid="1521"/>
                                        </p:tgtEl>
                                        <p:attrNameLst>
                                          <p:attrName>style.visibility</p:attrName>
                                        </p:attrNameLst>
                                      </p:cBhvr>
                                      <p:to>
                                        <p:strVal val="visible"/>
                                      </p:to>
                                    </p:set>
                                    <p:animEffect transition="in" filter="fade">
                                      <p:cBhvr>
                                        <p:cTn id="441" dur="30"/>
                                        <p:tgtEl>
                                          <p:spTgt spid="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4" grpId="1" animBg="1"/>
      <p:bldP spid="116" grpId="0" animBg="1"/>
      <p:bldP spid="117" grpId="0" animBg="1"/>
      <p:bldP spid="118" grpId="0" animBg="1"/>
      <p:bldP spid="202" grpId="0" animBg="1"/>
      <p:bldP spid="203" grpId="0" animBg="1"/>
      <p:bldP spid="204" grpId="0" animBg="1"/>
      <p:bldP spid="211" grpId="0" animBg="1"/>
      <p:bldP spid="212" grpId="0" animBg="1"/>
      <p:bldP spid="213" grpId="0" animBg="1"/>
      <p:bldP spid="220" grpId="0" animBg="1"/>
      <p:bldP spid="221" grpId="0" animBg="1"/>
      <p:bldP spid="222" grpId="0" animBg="1"/>
      <p:bldP spid="229" grpId="0" animBg="1"/>
      <p:bldP spid="230" grpId="0" animBg="1"/>
      <p:bldP spid="231" grpId="0" animBg="1"/>
      <p:bldP spid="139" grpId="0" animBg="1"/>
      <p:bldP spid="139" grpId="1" animBg="1"/>
      <p:bldP spid="140" grpId="0" animBg="1"/>
      <p:bldP spid="140" grpId="1" animBg="1"/>
      <p:bldP spid="141" grpId="0" animBg="1"/>
      <p:bldP spid="141" grpId="1" animBg="1"/>
      <p:bldP spid="144" grpId="0" animBg="1"/>
      <p:bldP spid="144" grpId="1" animBg="1"/>
      <p:bldP spid="1537" grpId="0" animBg="1"/>
      <p:bldP spid="1538" grpId="0" animBg="1"/>
      <p:bldP spid="1539" grpId="0" animBg="1"/>
      <p:bldP spid="1540" grpId="0" animBg="1"/>
      <p:bldP spid="1541" grpId="0" animBg="1"/>
      <p:bldP spid="1547" grpId="0"/>
      <p:bldP spid="1545" grpId="0"/>
      <p:bldP spid="1546" grpId="0"/>
      <p:bldP spid="1543" grpId="0"/>
      <p:bldP spid="1544" grpId="0"/>
      <p:bldP spid="1548" grpId="0"/>
      <p:bldP spid="1549" grpId="0"/>
      <p:bldP spid="1550" grpId="0"/>
      <p:bldP spid="1551" grpId="0"/>
      <p:bldP spid="1552" grpId="0"/>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purl.org/dc/terms/"/>
    <ds:schemaRef ds:uri="230e9df3-be65-4c73-a93b-d1236ebd677e"/>
    <ds:schemaRef ds:uri="http://schemas.microsoft.com/office/infopath/2007/PartnerControls"/>
    <ds:schemaRef ds:uri="http://schemas.microsoft.com/office/2006/documentManagement/types"/>
    <ds:schemaRef ds:uri="8ff673fc-3231-4e3a-893b-6d7f7cd32766"/>
    <ds:schemaRef ds:uri="http://schemas.openxmlformats.org/package/2006/metadata/core-properties"/>
    <ds:schemaRef ds:uri="http://schemas.microsoft.com/office/2006/metadata/properties"/>
    <ds:schemaRef ds:uri="http://purl.org/dc/elements/1.1/"/>
    <ds:schemaRef ds:uri="01c77077-aee4-4b5f-bd4e-9cd40a6fff2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Microsoft_2016_16x9_Template</Template>
  <TotalTime>399</TotalTime>
  <Words>3424</Words>
  <Application>Microsoft Office PowerPoint</Application>
  <PresentationFormat>Custom</PresentationFormat>
  <Paragraphs>772</Paragraphs>
  <Slides>54</Slides>
  <Notes>29</Notes>
  <HiddenSlides>42</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54</vt:i4>
      </vt:variant>
    </vt:vector>
  </HeadingPairs>
  <TitlesOfParts>
    <vt:vector size="68" baseType="lpstr">
      <vt:lpstr>Arial</vt:lpstr>
      <vt:lpstr>Calibri</vt:lpstr>
      <vt:lpstr>Consolas</vt:lpstr>
      <vt:lpstr>Lucida Console</vt:lpstr>
      <vt:lpstr>Segoe UI</vt:lpstr>
      <vt:lpstr>Segoe UI Light</vt:lpstr>
      <vt:lpstr>Segoe UI Semilight</vt:lpstr>
      <vt:lpstr>Tempus Sans ITC</vt:lpstr>
      <vt:lpstr>wf_segoe-ui_light</vt:lpstr>
      <vt:lpstr>Wingdings</vt:lpstr>
      <vt:lpstr>5-50002_Ignite_Breakout_Template</vt:lpstr>
      <vt:lpstr>6-30537_Envision 2016 Concurrent Template_Dark</vt:lpstr>
      <vt:lpstr>1_5-50002_Ignite_Breakout_Template</vt:lpstr>
      <vt:lpstr>LayoutColored</vt:lpstr>
      <vt:lpstr>Develop, debug and deploy containerized applications with Docker </vt:lpstr>
      <vt:lpstr>Shipping Manifest</vt:lpstr>
      <vt:lpstr>Demos</vt:lpstr>
      <vt:lpstr>Why</vt:lpstr>
      <vt:lpstr>Amortizing Costs</vt:lpstr>
      <vt:lpstr>PowerPoint Presentation</vt:lpstr>
      <vt:lpstr>PowerPoint Presentation</vt:lpstr>
      <vt:lpstr>PowerPoint Presentation</vt:lpstr>
      <vt:lpstr>PowerPoint Presentation</vt:lpstr>
      <vt:lpstr>Docker Primitives</vt:lpstr>
      <vt:lpstr>Startup Times</vt:lpstr>
      <vt:lpstr>Docker API</vt:lpstr>
      <vt:lpstr>Appendix</vt:lpstr>
      <vt:lpstr>Docker build</vt:lpstr>
      <vt:lpstr>Networking</vt:lpstr>
      <vt:lpstr>Docker compose</vt:lpstr>
      <vt:lpstr>Load Balancing &amp; Fault Tolerance</vt:lpstr>
      <vt:lpstr>Distribution</vt:lpstr>
      <vt:lpstr>Container Workflow</vt:lpstr>
      <vt:lpstr>Container Workflow</vt:lpstr>
      <vt:lpstr>PowerPoint Presentation</vt:lpstr>
      <vt:lpstr>Startup Times</vt:lpstr>
      <vt:lpstr>Preferred text layout (no bullets)</vt:lpstr>
      <vt:lpstr>Adjusting list levels</vt:lpstr>
      <vt:lpstr>Bullet points layout with subtitle Subtitle</vt:lpstr>
      <vt:lpstr>Customer evidence slide</vt:lpstr>
      <vt:lpstr>Slide palette info</vt:lpstr>
      <vt:lpstr>Video</vt:lpstr>
      <vt:lpstr>Demo</vt:lpstr>
      <vt:lpstr>Photo layout 1</vt:lpstr>
      <vt:lpstr>Microsoft brand guidelines</vt:lpstr>
      <vt:lpstr>Section title</vt:lpstr>
      <vt:lpstr>Section title</vt:lpstr>
      <vt:lpstr>Software code slide</vt:lpstr>
      <vt:lpstr>Notes (hidden)</vt:lpstr>
      <vt:lpstr>PowerPoint Presentation</vt:lpstr>
      <vt:lpstr>PowerPoint Presentation</vt:lpstr>
      <vt:lpstr>Presentation title  goes here</vt:lpstr>
      <vt:lpstr>PowerPoint Presentation</vt:lpstr>
      <vt:lpstr>PowerPoint Presentation</vt:lpstr>
      <vt:lpstr>Resources for Microsoft employees</vt:lpstr>
      <vt:lpstr>Preferred text layout (no bullets)</vt:lpstr>
      <vt:lpstr>Bullet points layout with subtitle Subtitle</vt:lpstr>
      <vt:lpstr>Customer evidence slide</vt:lpstr>
      <vt:lpstr>Slide palette info</vt:lpstr>
      <vt:lpstr>Video</vt:lpstr>
      <vt:lpstr>Demo</vt:lpstr>
      <vt:lpstr>Photo layout 1</vt:lpstr>
      <vt:lpstr>Section title</vt:lpstr>
      <vt:lpstr>Section title</vt:lpstr>
      <vt:lpstr>Software code slide</vt:lpstr>
      <vt:lpstr>Notes (hidden)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 debug and deploy containerized applications with Docker </dc:title>
  <dc:subject>&lt;Speech title here&gt;</dc:subject>
  <dc:creator>Steve Lasker</dc:creator>
  <cp:keywords>Microsoft 2016</cp:keywords>
  <dc:description>Template: Mitchell Derrey, Silverfox Productions_x000d_
Formatting: _x000d_
Audience Type:</dc:description>
  <cp:lastModifiedBy>Steve Lasker</cp:lastModifiedBy>
  <cp:revision>22</cp:revision>
  <dcterms:created xsi:type="dcterms:W3CDTF">2016-09-23T03:15:22Z</dcterms:created>
  <dcterms:modified xsi:type="dcterms:W3CDTF">2016-09-23T20:15:49Z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